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88" r:id="rId2"/>
    <p:sldId id="289" r:id="rId3"/>
    <p:sldId id="290" r:id="rId4"/>
    <p:sldId id="291" r:id="rId5"/>
    <p:sldId id="292" r:id="rId6"/>
    <p:sldId id="256" r:id="rId7"/>
    <p:sldId id="257" r:id="rId8"/>
    <p:sldId id="258" r:id="rId9"/>
    <p:sldId id="259" r:id="rId10"/>
    <p:sldId id="261" r:id="rId11"/>
    <p:sldId id="263" r:id="rId12"/>
    <p:sldId id="262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0CC3D1D-1F14-4925-BB78-1B46E51EC85A}" type="datetimeFigureOut">
              <a:rPr lang="en-US"/>
              <a:pPr>
                <a:defRPr/>
              </a:pPr>
              <a:t>11/6/2009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400325C-E390-413A-A9B6-44283F1185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84E665-3DF7-46F5-8162-185AE5D43CD9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26E37DA-D779-4A40-BA63-ABCC9B47370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B745B3-8F1E-45D4-B295-4A28CAC4ADA8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999BA2E-A7C4-4E37-85F1-ADD11F44FEC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ABE883-A740-4A52-B662-0FDD94EC3B2A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0DB3EEB-A9E4-4641-A76D-FBB47D40048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82120C-55D8-429C-9D20-FD532DA260C3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3A83CE8-ED5D-47F5-BFE3-8DF6C0AD313F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F5580B-60DE-47BA-9089-A5E269036702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85C52-A13A-46E8-A50C-E098D1656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12ACFF-AFF7-4839-A945-8665A9213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1ACFFA-7085-492E-A486-751E3CFEE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750D8-0C6B-42D9-AECC-F6F9A682D3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31C25-7785-46F2-AF41-D0D20A42B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73337-A5FA-4347-B29A-08E5CA4F1F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93AC4-D7D7-4EFB-B48F-ECDC911BC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1D97C-8D2F-4B35-ABB0-5695A5BEF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74B10-6EBE-4BC9-A3BF-81DED319A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4567AF-FAA7-40C7-AF3D-D6A1E481CE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7EC64-28B4-4DC3-8FD9-27BE5A44D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1F22D9A-7FFB-456E-8DE1-91ED5778C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Big Ruckus AOE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n</a:t>
            </a:r>
            <a:r>
              <a:rPr lang="en-US" sz="4000" dirty="0" smtClean="0">
                <a:cs typeface="Arial" charset="0"/>
              </a:rPr>
              <a:t> is odd and n ≥1</a:t>
            </a:r>
            <a:endParaRPr lang="en-US" sz="4000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lvl="1" eaLnBrk="1" hangingPunct="1"/>
            <a:r>
              <a:rPr lang="en-US" dirty="0" smtClean="0">
                <a:cs typeface="Arial" charset="0"/>
              </a:rPr>
              <a:t>a&gt;0.. The graph falls to the left and rises to the right</a:t>
            </a:r>
          </a:p>
          <a:p>
            <a:pPr lvl="1" eaLnBrk="1" hangingPunct="1"/>
            <a:r>
              <a:rPr lang="en-US" dirty="0" smtClean="0">
                <a:cs typeface="Arial" charset="0"/>
              </a:rPr>
              <a:t>a&lt;0… the graph rises to the left and falls to the right</a:t>
            </a:r>
          </a:p>
        </p:txBody>
      </p:sp>
      <p:pic>
        <p:nvPicPr>
          <p:cNvPr id="7185" name="Picture 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081"/>
          <p:cNvSpPr/>
          <p:nvPr/>
        </p:nvSpPr>
        <p:spPr>
          <a:xfrm>
            <a:off x="7752397" y="4431982"/>
            <a:ext cx="137161" cy="737236"/>
          </a:xfrm>
          <a:custGeom>
            <a:avLst/>
            <a:gdLst/>
            <a:ahLst/>
            <a:cxnLst/>
            <a:rect l="0" t="0" r="0" b="0"/>
            <a:pathLst>
              <a:path w="137161" h="737236">
                <a:moveTo>
                  <a:pt x="0" y="0"/>
                </a:moveTo>
                <a:lnTo>
                  <a:pt x="0" y="15601"/>
                </a:lnTo>
                <a:lnTo>
                  <a:pt x="2540" y="18999"/>
                </a:lnTo>
                <a:lnTo>
                  <a:pt x="4551" y="21238"/>
                </a:lnTo>
                <a:lnTo>
                  <a:pt x="9326" y="26267"/>
                </a:lnTo>
                <a:lnTo>
                  <a:pt x="11932" y="28941"/>
                </a:lnTo>
                <a:lnTo>
                  <a:pt x="13670" y="31676"/>
                </a:lnTo>
                <a:lnTo>
                  <a:pt x="17068" y="40077"/>
                </a:lnTo>
                <a:lnTo>
                  <a:pt x="21239" y="45752"/>
                </a:lnTo>
                <a:lnTo>
                  <a:pt x="23684" y="49551"/>
                </a:lnTo>
                <a:lnTo>
                  <a:pt x="26267" y="53989"/>
                </a:lnTo>
                <a:lnTo>
                  <a:pt x="28941" y="58853"/>
                </a:lnTo>
                <a:lnTo>
                  <a:pt x="31913" y="66797"/>
                </a:lnTo>
                <a:lnTo>
                  <a:pt x="34186" y="74455"/>
                </a:lnTo>
                <a:lnTo>
                  <a:pt x="38372" y="84209"/>
                </a:lnTo>
                <a:lnTo>
                  <a:pt x="43406" y="94894"/>
                </a:lnTo>
                <a:lnTo>
                  <a:pt x="46083" y="100410"/>
                </a:lnTo>
                <a:lnTo>
                  <a:pt x="49057" y="109079"/>
                </a:lnTo>
                <a:lnTo>
                  <a:pt x="51330" y="117060"/>
                </a:lnTo>
                <a:lnTo>
                  <a:pt x="55516" y="126957"/>
                </a:lnTo>
                <a:lnTo>
                  <a:pt x="58012" y="137705"/>
                </a:lnTo>
                <a:lnTo>
                  <a:pt x="59416" y="157006"/>
                </a:lnTo>
                <a:lnTo>
                  <a:pt x="59833" y="178283"/>
                </a:lnTo>
                <a:lnTo>
                  <a:pt x="59891" y="184578"/>
                </a:lnTo>
                <a:lnTo>
                  <a:pt x="62496" y="196652"/>
                </a:lnTo>
                <a:lnTo>
                  <a:pt x="65876" y="209321"/>
                </a:lnTo>
                <a:lnTo>
                  <a:pt x="67378" y="224477"/>
                </a:lnTo>
                <a:lnTo>
                  <a:pt x="70586" y="240737"/>
                </a:lnTo>
                <a:lnTo>
                  <a:pt x="74235" y="256537"/>
                </a:lnTo>
                <a:lnTo>
                  <a:pt x="76288" y="277094"/>
                </a:lnTo>
                <a:lnTo>
                  <a:pt x="76769" y="292698"/>
                </a:lnTo>
                <a:lnTo>
                  <a:pt x="79522" y="309158"/>
                </a:lnTo>
                <a:lnTo>
                  <a:pt x="82968" y="325998"/>
                </a:lnTo>
                <a:lnTo>
                  <a:pt x="84499" y="343008"/>
                </a:lnTo>
                <a:lnTo>
                  <a:pt x="85362" y="364099"/>
                </a:lnTo>
                <a:lnTo>
                  <a:pt x="88104" y="378992"/>
                </a:lnTo>
                <a:lnTo>
                  <a:pt x="91545" y="395136"/>
                </a:lnTo>
                <a:lnTo>
                  <a:pt x="93074" y="411836"/>
                </a:lnTo>
                <a:lnTo>
                  <a:pt x="96294" y="428783"/>
                </a:lnTo>
                <a:lnTo>
                  <a:pt x="99947" y="445840"/>
                </a:lnTo>
                <a:lnTo>
                  <a:pt x="101571" y="462947"/>
                </a:lnTo>
                <a:lnTo>
                  <a:pt x="104833" y="477534"/>
                </a:lnTo>
                <a:lnTo>
                  <a:pt x="108505" y="491320"/>
                </a:lnTo>
                <a:lnTo>
                  <a:pt x="110137" y="506972"/>
                </a:lnTo>
                <a:lnTo>
                  <a:pt x="113402" y="523454"/>
                </a:lnTo>
                <a:lnTo>
                  <a:pt x="117076" y="539351"/>
                </a:lnTo>
                <a:lnTo>
                  <a:pt x="119145" y="559011"/>
                </a:lnTo>
                <a:lnTo>
                  <a:pt x="119758" y="577854"/>
                </a:lnTo>
                <a:lnTo>
                  <a:pt x="119980" y="613130"/>
                </a:lnTo>
                <a:lnTo>
                  <a:pt x="122540" y="625245"/>
                </a:lnTo>
                <a:lnTo>
                  <a:pt x="125899" y="636979"/>
                </a:lnTo>
                <a:lnTo>
                  <a:pt x="128743" y="654296"/>
                </a:lnTo>
                <a:lnTo>
                  <a:pt x="132785" y="665766"/>
                </a:lnTo>
                <a:lnTo>
                  <a:pt x="135864" y="678382"/>
                </a:lnTo>
                <a:lnTo>
                  <a:pt x="136989" y="700933"/>
                </a:lnTo>
                <a:lnTo>
                  <a:pt x="137156" y="721825"/>
                </a:lnTo>
                <a:lnTo>
                  <a:pt x="137160" y="7372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82"/>
          <p:cNvSpPr/>
          <p:nvPr/>
        </p:nvSpPr>
        <p:spPr>
          <a:xfrm>
            <a:off x="7718107" y="5057775"/>
            <a:ext cx="368619" cy="239675"/>
          </a:xfrm>
          <a:custGeom>
            <a:avLst/>
            <a:gdLst/>
            <a:ahLst/>
            <a:cxnLst/>
            <a:rect l="0" t="0" r="0" b="0"/>
            <a:pathLst>
              <a:path w="368619" h="239675">
                <a:moveTo>
                  <a:pt x="0" y="0"/>
                </a:moveTo>
                <a:lnTo>
                  <a:pt x="0" y="11931"/>
                </a:lnTo>
                <a:lnTo>
                  <a:pt x="953" y="14621"/>
                </a:lnTo>
                <a:lnTo>
                  <a:pt x="4551" y="20151"/>
                </a:lnTo>
                <a:lnTo>
                  <a:pt x="6785" y="25783"/>
                </a:lnTo>
                <a:lnTo>
                  <a:pt x="7381" y="28619"/>
                </a:lnTo>
                <a:lnTo>
                  <a:pt x="10584" y="34309"/>
                </a:lnTo>
                <a:lnTo>
                  <a:pt x="15182" y="40013"/>
                </a:lnTo>
                <a:lnTo>
                  <a:pt x="20400" y="45723"/>
                </a:lnTo>
                <a:lnTo>
                  <a:pt x="22173" y="49532"/>
                </a:lnTo>
                <a:lnTo>
                  <a:pt x="23354" y="53976"/>
                </a:lnTo>
                <a:lnTo>
                  <a:pt x="24142" y="58844"/>
                </a:lnTo>
                <a:lnTo>
                  <a:pt x="25620" y="63042"/>
                </a:lnTo>
                <a:lnTo>
                  <a:pt x="29802" y="70246"/>
                </a:lnTo>
                <a:lnTo>
                  <a:pt x="32250" y="74453"/>
                </a:lnTo>
                <a:lnTo>
                  <a:pt x="34836" y="79163"/>
                </a:lnTo>
                <a:lnTo>
                  <a:pt x="37511" y="84208"/>
                </a:lnTo>
                <a:lnTo>
                  <a:pt x="40248" y="88523"/>
                </a:lnTo>
                <a:lnTo>
                  <a:pt x="45828" y="95858"/>
                </a:lnTo>
                <a:lnTo>
                  <a:pt x="51483" y="102294"/>
                </a:lnTo>
                <a:lnTo>
                  <a:pt x="57171" y="109281"/>
                </a:lnTo>
                <a:lnTo>
                  <a:pt x="60022" y="113812"/>
                </a:lnTo>
                <a:lnTo>
                  <a:pt x="62874" y="118737"/>
                </a:lnTo>
                <a:lnTo>
                  <a:pt x="65729" y="122973"/>
                </a:lnTo>
                <a:lnTo>
                  <a:pt x="71440" y="130219"/>
                </a:lnTo>
                <a:lnTo>
                  <a:pt x="77154" y="136615"/>
                </a:lnTo>
                <a:lnTo>
                  <a:pt x="82868" y="142633"/>
                </a:lnTo>
                <a:lnTo>
                  <a:pt x="88583" y="148482"/>
                </a:lnTo>
                <a:lnTo>
                  <a:pt x="91441" y="152328"/>
                </a:lnTo>
                <a:lnTo>
                  <a:pt x="94298" y="156797"/>
                </a:lnTo>
                <a:lnTo>
                  <a:pt x="97155" y="161681"/>
                </a:lnTo>
                <a:lnTo>
                  <a:pt x="100013" y="165890"/>
                </a:lnTo>
                <a:lnTo>
                  <a:pt x="105727" y="173106"/>
                </a:lnTo>
                <a:lnTo>
                  <a:pt x="111443" y="179489"/>
                </a:lnTo>
                <a:lnTo>
                  <a:pt x="114300" y="182524"/>
                </a:lnTo>
                <a:lnTo>
                  <a:pt x="116205" y="185500"/>
                </a:lnTo>
                <a:lnTo>
                  <a:pt x="118321" y="191347"/>
                </a:lnTo>
                <a:lnTo>
                  <a:pt x="121802" y="197120"/>
                </a:lnTo>
                <a:lnTo>
                  <a:pt x="124064" y="199993"/>
                </a:lnTo>
                <a:lnTo>
                  <a:pt x="126577" y="205726"/>
                </a:lnTo>
                <a:lnTo>
                  <a:pt x="127248" y="208588"/>
                </a:lnTo>
                <a:lnTo>
                  <a:pt x="128647" y="210496"/>
                </a:lnTo>
                <a:lnTo>
                  <a:pt x="130532" y="211768"/>
                </a:lnTo>
                <a:lnTo>
                  <a:pt x="132741" y="212616"/>
                </a:lnTo>
                <a:lnTo>
                  <a:pt x="143131" y="219869"/>
                </a:lnTo>
                <a:lnTo>
                  <a:pt x="148703" y="221544"/>
                </a:lnTo>
                <a:lnTo>
                  <a:pt x="150570" y="222944"/>
                </a:lnTo>
                <a:lnTo>
                  <a:pt x="151815" y="224829"/>
                </a:lnTo>
                <a:lnTo>
                  <a:pt x="152645" y="227038"/>
                </a:lnTo>
                <a:lnTo>
                  <a:pt x="154152" y="228512"/>
                </a:lnTo>
                <a:lnTo>
                  <a:pt x="156108" y="229493"/>
                </a:lnTo>
                <a:lnTo>
                  <a:pt x="161540" y="231070"/>
                </a:lnTo>
                <a:lnTo>
                  <a:pt x="167032" y="231342"/>
                </a:lnTo>
                <a:lnTo>
                  <a:pt x="169458" y="232333"/>
                </a:lnTo>
                <a:lnTo>
                  <a:pt x="177421" y="237326"/>
                </a:lnTo>
                <a:lnTo>
                  <a:pt x="186936" y="239674"/>
                </a:lnTo>
                <a:lnTo>
                  <a:pt x="188441" y="238840"/>
                </a:lnTo>
                <a:lnTo>
                  <a:pt x="195830" y="232617"/>
                </a:lnTo>
                <a:lnTo>
                  <a:pt x="199114" y="231973"/>
                </a:lnTo>
                <a:lnTo>
                  <a:pt x="201322" y="231801"/>
                </a:lnTo>
                <a:lnTo>
                  <a:pt x="202795" y="230734"/>
                </a:lnTo>
                <a:lnTo>
                  <a:pt x="203777" y="229070"/>
                </a:lnTo>
                <a:lnTo>
                  <a:pt x="204431" y="227008"/>
                </a:lnTo>
                <a:lnTo>
                  <a:pt x="205820" y="225634"/>
                </a:lnTo>
                <a:lnTo>
                  <a:pt x="207698" y="224718"/>
                </a:lnTo>
                <a:lnTo>
                  <a:pt x="209903" y="224106"/>
                </a:lnTo>
                <a:lnTo>
                  <a:pt x="214894" y="220888"/>
                </a:lnTo>
                <a:lnTo>
                  <a:pt x="217558" y="218696"/>
                </a:lnTo>
                <a:lnTo>
                  <a:pt x="220285" y="217234"/>
                </a:lnTo>
                <a:lnTo>
                  <a:pt x="225857" y="215611"/>
                </a:lnTo>
                <a:lnTo>
                  <a:pt x="227724" y="214226"/>
                </a:lnTo>
                <a:lnTo>
                  <a:pt x="228969" y="212349"/>
                </a:lnTo>
                <a:lnTo>
                  <a:pt x="231303" y="206773"/>
                </a:lnTo>
                <a:lnTo>
                  <a:pt x="235516" y="197944"/>
                </a:lnTo>
                <a:lnTo>
                  <a:pt x="237974" y="193875"/>
                </a:lnTo>
                <a:lnTo>
                  <a:pt x="243244" y="186814"/>
                </a:lnTo>
                <a:lnTo>
                  <a:pt x="246221" y="180501"/>
                </a:lnTo>
                <a:lnTo>
                  <a:pt x="247014" y="177484"/>
                </a:lnTo>
                <a:lnTo>
                  <a:pt x="249449" y="173567"/>
                </a:lnTo>
                <a:lnTo>
                  <a:pt x="252976" y="169052"/>
                </a:lnTo>
                <a:lnTo>
                  <a:pt x="257234" y="164136"/>
                </a:lnTo>
                <a:lnTo>
                  <a:pt x="261024" y="158954"/>
                </a:lnTo>
                <a:lnTo>
                  <a:pt x="264504" y="153594"/>
                </a:lnTo>
                <a:lnTo>
                  <a:pt x="267776" y="148116"/>
                </a:lnTo>
                <a:lnTo>
                  <a:pt x="270910" y="143512"/>
                </a:lnTo>
                <a:lnTo>
                  <a:pt x="273952" y="139489"/>
                </a:lnTo>
                <a:lnTo>
                  <a:pt x="276932" y="135855"/>
                </a:lnTo>
                <a:lnTo>
                  <a:pt x="279872" y="131528"/>
                </a:lnTo>
                <a:lnTo>
                  <a:pt x="282784" y="126738"/>
                </a:lnTo>
                <a:lnTo>
                  <a:pt x="285677" y="121639"/>
                </a:lnTo>
                <a:lnTo>
                  <a:pt x="291432" y="110894"/>
                </a:lnTo>
                <a:lnTo>
                  <a:pt x="294301" y="105362"/>
                </a:lnTo>
                <a:lnTo>
                  <a:pt x="298119" y="99769"/>
                </a:lnTo>
                <a:lnTo>
                  <a:pt x="302568" y="94135"/>
                </a:lnTo>
                <a:lnTo>
                  <a:pt x="307439" y="88474"/>
                </a:lnTo>
                <a:lnTo>
                  <a:pt x="311640" y="83747"/>
                </a:lnTo>
                <a:lnTo>
                  <a:pt x="318846" y="75956"/>
                </a:lnTo>
                <a:lnTo>
                  <a:pt x="332809" y="61664"/>
                </a:lnTo>
                <a:lnTo>
                  <a:pt x="336174" y="57301"/>
                </a:lnTo>
                <a:lnTo>
                  <a:pt x="341860" y="46611"/>
                </a:lnTo>
                <a:lnTo>
                  <a:pt x="346565" y="40401"/>
                </a:lnTo>
                <a:lnTo>
                  <a:pt x="351832" y="34466"/>
                </a:lnTo>
                <a:lnTo>
                  <a:pt x="357348" y="28653"/>
                </a:lnTo>
                <a:lnTo>
                  <a:pt x="368519" y="17244"/>
                </a:lnTo>
                <a:lnTo>
                  <a:pt x="368614" y="17149"/>
                </a:lnTo>
                <a:lnTo>
                  <a:pt x="368615" y="17147"/>
                </a:lnTo>
                <a:lnTo>
                  <a:pt x="368617" y="17147"/>
                </a:lnTo>
                <a:lnTo>
                  <a:pt x="36861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83"/>
          <p:cNvSpPr/>
          <p:nvPr/>
        </p:nvSpPr>
        <p:spPr>
          <a:xfrm>
            <a:off x="8018542" y="4491999"/>
            <a:ext cx="239634" cy="214304"/>
          </a:xfrm>
          <a:custGeom>
            <a:avLst/>
            <a:gdLst/>
            <a:ahLst/>
            <a:cxnLst/>
            <a:rect l="0" t="0" r="0" b="0"/>
            <a:pathLst>
              <a:path w="239634" h="214304">
                <a:moveTo>
                  <a:pt x="171052" y="8563"/>
                </a:moveTo>
                <a:lnTo>
                  <a:pt x="155204" y="8563"/>
                </a:lnTo>
                <a:lnTo>
                  <a:pt x="154772" y="7611"/>
                </a:lnTo>
                <a:lnTo>
                  <a:pt x="154291" y="4013"/>
                </a:lnTo>
                <a:lnTo>
                  <a:pt x="153211" y="2671"/>
                </a:lnTo>
                <a:lnTo>
                  <a:pt x="151539" y="1778"/>
                </a:lnTo>
                <a:lnTo>
                  <a:pt x="146561" y="344"/>
                </a:lnTo>
                <a:lnTo>
                  <a:pt x="141147" y="95"/>
                </a:lnTo>
                <a:lnTo>
                  <a:pt x="120665" y="0"/>
                </a:lnTo>
                <a:lnTo>
                  <a:pt x="117459" y="949"/>
                </a:lnTo>
                <a:lnTo>
                  <a:pt x="115321" y="2535"/>
                </a:lnTo>
                <a:lnTo>
                  <a:pt x="113895" y="4544"/>
                </a:lnTo>
                <a:lnTo>
                  <a:pt x="111993" y="5884"/>
                </a:lnTo>
                <a:lnTo>
                  <a:pt x="107338" y="7372"/>
                </a:lnTo>
                <a:lnTo>
                  <a:pt x="103812" y="7769"/>
                </a:lnTo>
                <a:lnTo>
                  <a:pt x="99555" y="8034"/>
                </a:lnTo>
                <a:lnTo>
                  <a:pt x="94813" y="8210"/>
                </a:lnTo>
                <a:lnTo>
                  <a:pt x="90699" y="9280"/>
                </a:lnTo>
                <a:lnTo>
                  <a:pt x="83587" y="13010"/>
                </a:lnTo>
                <a:lnTo>
                  <a:pt x="77252" y="17842"/>
                </a:lnTo>
                <a:lnTo>
                  <a:pt x="71261" y="23164"/>
                </a:lnTo>
                <a:lnTo>
                  <a:pt x="65423" y="28705"/>
                </a:lnTo>
                <a:lnTo>
                  <a:pt x="61581" y="31516"/>
                </a:lnTo>
                <a:lnTo>
                  <a:pt x="57113" y="34343"/>
                </a:lnTo>
                <a:lnTo>
                  <a:pt x="52231" y="37179"/>
                </a:lnTo>
                <a:lnTo>
                  <a:pt x="48022" y="40023"/>
                </a:lnTo>
                <a:lnTo>
                  <a:pt x="40807" y="45723"/>
                </a:lnTo>
                <a:lnTo>
                  <a:pt x="37549" y="49529"/>
                </a:lnTo>
                <a:lnTo>
                  <a:pt x="34426" y="53971"/>
                </a:lnTo>
                <a:lnTo>
                  <a:pt x="31390" y="58837"/>
                </a:lnTo>
                <a:lnTo>
                  <a:pt x="28414" y="63034"/>
                </a:lnTo>
                <a:lnTo>
                  <a:pt x="25478" y="66785"/>
                </a:lnTo>
                <a:lnTo>
                  <a:pt x="22568" y="70238"/>
                </a:lnTo>
                <a:lnTo>
                  <a:pt x="16795" y="76614"/>
                </a:lnTo>
                <a:lnTo>
                  <a:pt x="13921" y="79648"/>
                </a:lnTo>
                <a:lnTo>
                  <a:pt x="12006" y="83575"/>
                </a:lnTo>
                <a:lnTo>
                  <a:pt x="10729" y="88099"/>
                </a:lnTo>
                <a:lnTo>
                  <a:pt x="9878" y="93019"/>
                </a:lnTo>
                <a:lnTo>
                  <a:pt x="8358" y="97252"/>
                </a:lnTo>
                <a:lnTo>
                  <a:pt x="6392" y="101027"/>
                </a:lnTo>
                <a:lnTo>
                  <a:pt x="4128" y="104496"/>
                </a:lnTo>
                <a:lnTo>
                  <a:pt x="2621" y="108713"/>
                </a:lnTo>
                <a:lnTo>
                  <a:pt x="1614" y="113430"/>
                </a:lnTo>
                <a:lnTo>
                  <a:pt x="944" y="118479"/>
                </a:lnTo>
                <a:lnTo>
                  <a:pt x="497" y="122798"/>
                </a:lnTo>
                <a:lnTo>
                  <a:pt x="199" y="126629"/>
                </a:lnTo>
                <a:lnTo>
                  <a:pt x="0" y="130137"/>
                </a:lnTo>
                <a:lnTo>
                  <a:pt x="821" y="134380"/>
                </a:lnTo>
                <a:lnTo>
                  <a:pt x="2319" y="139113"/>
                </a:lnTo>
                <a:lnTo>
                  <a:pt x="4272" y="144174"/>
                </a:lnTo>
                <a:lnTo>
                  <a:pt x="5572" y="148500"/>
                </a:lnTo>
                <a:lnTo>
                  <a:pt x="6440" y="152337"/>
                </a:lnTo>
                <a:lnTo>
                  <a:pt x="7019" y="155847"/>
                </a:lnTo>
                <a:lnTo>
                  <a:pt x="10201" y="162288"/>
                </a:lnTo>
                <a:lnTo>
                  <a:pt x="14790" y="168325"/>
                </a:lnTo>
                <a:lnTo>
                  <a:pt x="20005" y="174184"/>
                </a:lnTo>
                <a:lnTo>
                  <a:pt x="25498" y="179962"/>
                </a:lnTo>
                <a:lnTo>
                  <a:pt x="28296" y="182836"/>
                </a:lnTo>
                <a:lnTo>
                  <a:pt x="31114" y="184753"/>
                </a:lnTo>
                <a:lnTo>
                  <a:pt x="36786" y="186882"/>
                </a:lnTo>
                <a:lnTo>
                  <a:pt x="40583" y="187450"/>
                </a:lnTo>
                <a:lnTo>
                  <a:pt x="45020" y="187828"/>
                </a:lnTo>
                <a:lnTo>
                  <a:pt x="54079" y="188249"/>
                </a:lnTo>
                <a:lnTo>
                  <a:pt x="61279" y="188436"/>
                </a:lnTo>
                <a:lnTo>
                  <a:pt x="70688" y="188541"/>
                </a:lnTo>
                <a:lnTo>
                  <a:pt x="74615" y="187604"/>
                </a:lnTo>
                <a:lnTo>
                  <a:pt x="79139" y="186026"/>
                </a:lnTo>
                <a:lnTo>
                  <a:pt x="84059" y="184022"/>
                </a:lnTo>
                <a:lnTo>
                  <a:pt x="88292" y="182685"/>
                </a:lnTo>
                <a:lnTo>
                  <a:pt x="95536" y="181201"/>
                </a:lnTo>
                <a:lnTo>
                  <a:pt x="101929" y="178001"/>
                </a:lnTo>
                <a:lnTo>
                  <a:pt x="104969" y="175814"/>
                </a:lnTo>
                <a:lnTo>
                  <a:pt x="107947" y="172451"/>
                </a:lnTo>
                <a:lnTo>
                  <a:pt x="110884" y="168304"/>
                </a:lnTo>
                <a:lnTo>
                  <a:pt x="113795" y="163635"/>
                </a:lnTo>
                <a:lnTo>
                  <a:pt x="117641" y="159569"/>
                </a:lnTo>
                <a:lnTo>
                  <a:pt x="122110" y="155907"/>
                </a:lnTo>
                <a:lnTo>
                  <a:pt x="126994" y="152512"/>
                </a:lnTo>
                <a:lnTo>
                  <a:pt x="131203" y="149296"/>
                </a:lnTo>
                <a:lnTo>
                  <a:pt x="138419" y="143184"/>
                </a:lnTo>
                <a:lnTo>
                  <a:pt x="140725" y="139267"/>
                </a:lnTo>
                <a:lnTo>
                  <a:pt x="142262" y="134752"/>
                </a:lnTo>
                <a:lnTo>
                  <a:pt x="143286" y="129837"/>
                </a:lnTo>
                <a:lnTo>
                  <a:pt x="144922" y="125607"/>
                </a:lnTo>
                <a:lnTo>
                  <a:pt x="146965" y="121835"/>
                </a:lnTo>
                <a:lnTo>
                  <a:pt x="149278" y="118368"/>
                </a:lnTo>
                <a:lnTo>
                  <a:pt x="150822" y="114151"/>
                </a:lnTo>
                <a:lnTo>
                  <a:pt x="151850" y="109435"/>
                </a:lnTo>
                <a:lnTo>
                  <a:pt x="152535" y="104386"/>
                </a:lnTo>
                <a:lnTo>
                  <a:pt x="153945" y="99115"/>
                </a:lnTo>
                <a:lnTo>
                  <a:pt x="155838" y="93696"/>
                </a:lnTo>
                <a:lnTo>
                  <a:pt x="158051" y="88178"/>
                </a:lnTo>
                <a:lnTo>
                  <a:pt x="159528" y="83547"/>
                </a:lnTo>
                <a:lnTo>
                  <a:pt x="160512" y="79508"/>
                </a:lnTo>
                <a:lnTo>
                  <a:pt x="161168" y="75862"/>
                </a:lnTo>
                <a:lnTo>
                  <a:pt x="161605" y="71526"/>
                </a:lnTo>
                <a:lnTo>
                  <a:pt x="161897" y="66732"/>
                </a:lnTo>
                <a:lnTo>
                  <a:pt x="162091" y="61630"/>
                </a:lnTo>
                <a:lnTo>
                  <a:pt x="161268" y="57276"/>
                </a:lnTo>
                <a:lnTo>
                  <a:pt x="159768" y="53421"/>
                </a:lnTo>
                <a:lnTo>
                  <a:pt x="157814" y="49898"/>
                </a:lnTo>
                <a:lnTo>
                  <a:pt x="156512" y="45645"/>
                </a:lnTo>
                <a:lnTo>
                  <a:pt x="155644" y="40904"/>
                </a:lnTo>
                <a:lnTo>
                  <a:pt x="155065" y="35839"/>
                </a:lnTo>
                <a:lnTo>
                  <a:pt x="154680" y="31510"/>
                </a:lnTo>
                <a:lnTo>
                  <a:pt x="154422" y="27671"/>
                </a:lnTo>
                <a:lnTo>
                  <a:pt x="154251" y="24159"/>
                </a:lnTo>
                <a:lnTo>
                  <a:pt x="154060" y="17717"/>
                </a:lnTo>
                <a:lnTo>
                  <a:pt x="153938" y="10371"/>
                </a:lnTo>
                <a:lnTo>
                  <a:pt x="152975" y="9769"/>
                </a:lnTo>
                <a:lnTo>
                  <a:pt x="149366" y="9099"/>
                </a:lnTo>
                <a:lnTo>
                  <a:pt x="148023" y="7968"/>
                </a:lnTo>
                <a:lnTo>
                  <a:pt x="147127" y="6262"/>
                </a:lnTo>
                <a:lnTo>
                  <a:pt x="145366" y="100"/>
                </a:lnTo>
                <a:lnTo>
                  <a:pt x="145344" y="4573"/>
                </a:lnTo>
                <a:lnTo>
                  <a:pt x="146293" y="5903"/>
                </a:lnTo>
                <a:lnTo>
                  <a:pt x="147879" y="6790"/>
                </a:lnTo>
                <a:lnTo>
                  <a:pt x="152717" y="8213"/>
                </a:lnTo>
                <a:lnTo>
                  <a:pt x="153378" y="13488"/>
                </a:lnTo>
                <a:lnTo>
                  <a:pt x="153672" y="21229"/>
                </a:lnTo>
                <a:lnTo>
                  <a:pt x="153803" y="27845"/>
                </a:lnTo>
                <a:lnTo>
                  <a:pt x="154790" y="30943"/>
                </a:lnTo>
                <a:lnTo>
                  <a:pt x="158427" y="36924"/>
                </a:lnTo>
                <a:lnTo>
                  <a:pt x="160731" y="40806"/>
                </a:lnTo>
                <a:lnTo>
                  <a:pt x="163219" y="45298"/>
                </a:lnTo>
                <a:lnTo>
                  <a:pt x="165830" y="50198"/>
                </a:lnTo>
                <a:lnTo>
                  <a:pt x="168523" y="54418"/>
                </a:lnTo>
                <a:lnTo>
                  <a:pt x="171272" y="58182"/>
                </a:lnTo>
                <a:lnTo>
                  <a:pt x="174056" y="61645"/>
                </a:lnTo>
                <a:lnTo>
                  <a:pt x="176864" y="65859"/>
                </a:lnTo>
                <a:lnTo>
                  <a:pt x="179690" y="70572"/>
                </a:lnTo>
                <a:lnTo>
                  <a:pt x="182526" y="75621"/>
                </a:lnTo>
                <a:lnTo>
                  <a:pt x="184416" y="80890"/>
                </a:lnTo>
                <a:lnTo>
                  <a:pt x="185677" y="86309"/>
                </a:lnTo>
                <a:lnTo>
                  <a:pt x="186517" y="91826"/>
                </a:lnTo>
                <a:lnTo>
                  <a:pt x="188030" y="97409"/>
                </a:lnTo>
                <a:lnTo>
                  <a:pt x="189991" y="103036"/>
                </a:lnTo>
                <a:lnTo>
                  <a:pt x="192250" y="108693"/>
                </a:lnTo>
                <a:lnTo>
                  <a:pt x="194710" y="114369"/>
                </a:lnTo>
                <a:lnTo>
                  <a:pt x="199981" y="125755"/>
                </a:lnTo>
                <a:lnTo>
                  <a:pt x="201769" y="131459"/>
                </a:lnTo>
                <a:lnTo>
                  <a:pt x="202960" y="137166"/>
                </a:lnTo>
                <a:lnTo>
                  <a:pt x="203754" y="142876"/>
                </a:lnTo>
                <a:lnTo>
                  <a:pt x="205237" y="147635"/>
                </a:lnTo>
                <a:lnTo>
                  <a:pt x="207177" y="151760"/>
                </a:lnTo>
                <a:lnTo>
                  <a:pt x="209423" y="155463"/>
                </a:lnTo>
                <a:lnTo>
                  <a:pt x="211872" y="159837"/>
                </a:lnTo>
                <a:lnTo>
                  <a:pt x="217135" y="169776"/>
                </a:lnTo>
                <a:lnTo>
                  <a:pt x="219872" y="174140"/>
                </a:lnTo>
                <a:lnTo>
                  <a:pt x="222649" y="178003"/>
                </a:lnTo>
                <a:lnTo>
                  <a:pt x="225452" y="181530"/>
                </a:lnTo>
                <a:lnTo>
                  <a:pt x="228567" y="187990"/>
                </a:lnTo>
                <a:lnTo>
                  <a:pt x="229953" y="194036"/>
                </a:lnTo>
                <a:lnTo>
                  <a:pt x="230568" y="199898"/>
                </a:lnTo>
                <a:lnTo>
                  <a:pt x="231017" y="205219"/>
                </a:lnTo>
                <a:lnTo>
                  <a:pt x="236944" y="211521"/>
                </a:lnTo>
                <a:lnTo>
                  <a:pt x="239633" y="2143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84"/>
          <p:cNvSpPr/>
          <p:nvPr/>
        </p:nvSpPr>
        <p:spPr>
          <a:xfrm>
            <a:off x="8361417" y="4440554"/>
            <a:ext cx="248222" cy="188597"/>
          </a:xfrm>
          <a:custGeom>
            <a:avLst/>
            <a:gdLst/>
            <a:ahLst/>
            <a:cxnLst/>
            <a:rect l="0" t="0" r="0" b="0"/>
            <a:pathLst>
              <a:path w="248222" h="188597">
                <a:moveTo>
                  <a:pt x="239658" y="0"/>
                </a:moveTo>
                <a:lnTo>
                  <a:pt x="239658" y="8220"/>
                </a:lnTo>
                <a:lnTo>
                  <a:pt x="232814" y="8503"/>
                </a:lnTo>
                <a:lnTo>
                  <a:pt x="219506" y="8564"/>
                </a:lnTo>
                <a:lnTo>
                  <a:pt x="217651" y="9520"/>
                </a:lnTo>
                <a:lnTo>
                  <a:pt x="216414" y="11109"/>
                </a:lnTo>
                <a:lnTo>
                  <a:pt x="215589" y="13121"/>
                </a:lnTo>
                <a:lnTo>
                  <a:pt x="213134" y="14463"/>
                </a:lnTo>
                <a:lnTo>
                  <a:pt x="209593" y="15357"/>
                </a:lnTo>
                <a:lnTo>
                  <a:pt x="205328" y="15953"/>
                </a:lnTo>
                <a:lnTo>
                  <a:pt x="202484" y="17303"/>
                </a:lnTo>
                <a:lnTo>
                  <a:pt x="200587" y="19156"/>
                </a:lnTo>
                <a:lnTo>
                  <a:pt x="199324" y="21343"/>
                </a:lnTo>
                <a:lnTo>
                  <a:pt x="197528" y="22802"/>
                </a:lnTo>
                <a:lnTo>
                  <a:pt x="195380" y="23774"/>
                </a:lnTo>
                <a:lnTo>
                  <a:pt x="189499" y="25807"/>
                </a:lnTo>
                <a:lnTo>
                  <a:pt x="185263" y="27682"/>
                </a:lnTo>
                <a:lnTo>
                  <a:pt x="180534" y="29885"/>
                </a:lnTo>
                <a:lnTo>
                  <a:pt x="176430" y="32306"/>
                </a:lnTo>
                <a:lnTo>
                  <a:pt x="169329" y="37536"/>
                </a:lnTo>
                <a:lnTo>
                  <a:pt x="162998" y="43036"/>
                </a:lnTo>
                <a:lnTo>
                  <a:pt x="156057" y="48655"/>
                </a:lnTo>
                <a:lnTo>
                  <a:pt x="151538" y="51487"/>
                </a:lnTo>
                <a:lnTo>
                  <a:pt x="146621" y="54327"/>
                </a:lnTo>
                <a:lnTo>
                  <a:pt x="142391" y="56221"/>
                </a:lnTo>
                <a:lnTo>
                  <a:pt x="135151" y="58325"/>
                </a:lnTo>
                <a:lnTo>
                  <a:pt x="130934" y="59839"/>
                </a:lnTo>
                <a:lnTo>
                  <a:pt x="126217" y="61800"/>
                </a:lnTo>
                <a:lnTo>
                  <a:pt x="121169" y="64060"/>
                </a:lnTo>
                <a:lnTo>
                  <a:pt x="116849" y="66520"/>
                </a:lnTo>
                <a:lnTo>
                  <a:pt x="109512" y="71792"/>
                </a:lnTo>
                <a:lnTo>
                  <a:pt x="105269" y="74532"/>
                </a:lnTo>
                <a:lnTo>
                  <a:pt x="100536" y="77310"/>
                </a:lnTo>
                <a:lnTo>
                  <a:pt x="95474" y="80116"/>
                </a:lnTo>
                <a:lnTo>
                  <a:pt x="84771" y="85772"/>
                </a:lnTo>
                <a:lnTo>
                  <a:pt x="79249" y="88614"/>
                </a:lnTo>
                <a:lnTo>
                  <a:pt x="74617" y="91461"/>
                </a:lnTo>
                <a:lnTo>
                  <a:pt x="66929" y="97165"/>
                </a:lnTo>
                <a:lnTo>
                  <a:pt x="60337" y="100335"/>
                </a:lnTo>
                <a:lnTo>
                  <a:pt x="57245" y="101180"/>
                </a:lnTo>
                <a:lnTo>
                  <a:pt x="51271" y="104660"/>
                </a:lnTo>
                <a:lnTo>
                  <a:pt x="48344" y="106921"/>
                </a:lnTo>
                <a:lnTo>
                  <a:pt x="42552" y="109433"/>
                </a:lnTo>
                <a:lnTo>
                  <a:pt x="39674" y="110103"/>
                </a:lnTo>
                <a:lnTo>
                  <a:pt x="33937" y="113387"/>
                </a:lnTo>
                <a:lnTo>
                  <a:pt x="27043" y="118706"/>
                </a:lnTo>
                <a:lnTo>
                  <a:pt x="21019" y="119434"/>
                </a:lnTo>
                <a:lnTo>
                  <a:pt x="8951" y="119981"/>
                </a:lnTo>
                <a:lnTo>
                  <a:pt x="3872" y="124557"/>
                </a:lnTo>
                <a:lnTo>
                  <a:pt x="0" y="128234"/>
                </a:lnTo>
                <a:lnTo>
                  <a:pt x="7685" y="128574"/>
                </a:lnTo>
                <a:lnTo>
                  <a:pt x="8099" y="128586"/>
                </a:lnTo>
                <a:lnTo>
                  <a:pt x="12721" y="133138"/>
                </a:lnTo>
                <a:lnTo>
                  <a:pt x="15024" y="134479"/>
                </a:lnTo>
                <a:lnTo>
                  <a:pt x="21864" y="136366"/>
                </a:lnTo>
                <a:lnTo>
                  <a:pt x="23799" y="136808"/>
                </a:lnTo>
                <a:lnTo>
                  <a:pt x="29438" y="141607"/>
                </a:lnTo>
                <a:lnTo>
                  <a:pt x="31883" y="142982"/>
                </a:lnTo>
                <a:lnTo>
                  <a:pt x="37140" y="144510"/>
                </a:lnTo>
                <a:lnTo>
                  <a:pt x="42653" y="145190"/>
                </a:lnTo>
                <a:lnTo>
                  <a:pt x="45455" y="145371"/>
                </a:lnTo>
                <a:lnTo>
                  <a:pt x="49230" y="146444"/>
                </a:lnTo>
                <a:lnTo>
                  <a:pt x="53650" y="148112"/>
                </a:lnTo>
                <a:lnTo>
                  <a:pt x="58504" y="150177"/>
                </a:lnTo>
                <a:lnTo>
                  <a:pt x="62691" y="151553"/>
                </a:lnTo>
                <a:lnTo>
                  <a:pt x="69883" y="153082"/>
                </a:lnTo>
                <a:lnTo>
                  <a:pt x="76255" y="153762"/>
                </a:lnTo>
                <a:lnTo>
                  <a:pt x="83214" y="154064"/>
                </a:lnTo>
                <a:lnTo>
                  <a:pt x="92656" y="154198"/>
                </a:lnTo>
                <a:lnTo>
                  <a:pt x="96889" y="155187"/>
                </a:lnTo>
                <a:lnTo>
                  <a:pt x="104133" y="158825"/>
                </a:lnTo>
                <a:lnTo>
                  <a:pt x="108350" y="160176"/>
                </a:lnTo>
                <a:lnTo>
                  <a:pt x="113067" y="161077"/>
                </a:lnTo>
                <a:lnTo>
                  <a:pt x="118117" y="161677"/>
                </a:lnTo>
                <a:lnTo>
                  <a:pt x="123388" y="162078"/>
                </a:lnTo>
                <a:lnTo>
                  <a:pt x="128808" y="162344"/>
                </a:lnTo>
                <a:lnTo>
                  <a:pt x="142995" y="162720"/>
                </a:lnTo>
                <a:lnTo>
                  <a:pt x="146641" y="162773"/>
                </a:lnTo>
                <a:lnTo>
                  <a:pt x="150976" y="163760"/>
                </a:lnTo>
                <a:lnTo>
                  <a:pt x="155772" y="165371"/>
                </a:lnTo>
                <a:lnTo>
                  <a:pt x="160875" y="167398"/>
                </a:lnTo>
                <a:lnTo>
                  <a:pt x="165228" y="168749"/>
                </a:lnTo>
                <a:lnTo>
                  <a:pt x="172605" y="170250"/>
                </a:lnTo>
                <a:lnTo>
                  <a:pt x="176858" y="170650"/>
                </a:lnTo>
                <a:lnTo>
                  <a:pt x="181598" y="170917"/>
                </a:lnTo>
                <a:lnTo>
                  <a:pt x="186665" y="171095"/>
                </a:lnTo>
                <a:lnTo>
                  <a:pt x="190994" y="172166"/>
                </a:lnTo>
                <a:lnTo>
                  <a:pt x="201638" y="177272"/>
                </a:lnTo>
                <a:lnTo>
                  <a:pt x="207837" y="178800"/>
                </a:lnTo>
                <a:lnTo>
                  <a:pt x="213768" y="179479"/>
                </a:lnTo>
                <a:lnTo>
                  <a:pt x="219578" y="179781"/>
                </a:lnTo>
                <a:lnTo>
                  <a:pt x="229381" y="179992"/>
                </a:lnTo>
                <a:lnTo>
                  <a:pt x="232868" y="182549"/>
                </a:lnTo>
                <a:lnTo>
                  <a:pt x="238316" y="187401"/>
                </a:lnTo>
                <a:lnTo>
                  <a:pt x="241602" y="188065"/>
                </a:lnTo>
                <a:lnTo>
                  <a:pt x="248221" y="188595"/>
                </a:lnTo>
                <a:lnTo>
                  <a:pt x="239658" y="1885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85"/>
          <p:cNvSpPr/>
          <p:nvPr/>
        </p:nvSpPr>
        <p:spPr>
          <a:xfrm>
            <a:off x="8729673" y="4346613"/>
            <a:ext cx="257050" cy="248130"/>
          </a:xfrm>
          <a:custGeom>
            <a:avLst/>
            <a:gdLst/>
            <a:ahLst/>
            <a:cxnLst/>
            <a:rect l="0" t="0" r="0" b="0"/>
            <a:pathLst>
              <a:path w="257050" h="248130">
                <a:moveTo>
                  <a:pt x="128577" y="51079"/>
                </a:moveTo>
                <a:lnTo>
                  <a:pt x="107265" y="51079"/>
                </a:lnTo>
                <a:lnTo>
                  <a:pt x="99737" y="53619"/>
                </a:lnTo>
                <a:lnTo>
                  <a:pt x="95063" y="55630"/>
                </a:lnTo>
                <a:lnTo>
                  <a:pt x="91947" y="57923"/>
                </a:lnTo>
                <a:lnTo>
                  <a:pt x="89870" y="60404"/>
                </a:lnTo>
                <a:lnTo>
                  <a:pt x="86609" y="65701"/>
                </a:lnTo>
                <a:lnTo>
                  <a:pt x="81985" y="71230"/>
                </a:lnTo>
                <a:lnTo>
                  <a:pt x="78466" y="73086"/>
                </a:lnTo>
                <a:lnTo>
                  <a:pt x="74214" y="74323"/>
                </a:lnTo>
                <a:lnTo>
                  <a:pt x="69475" y="75147"/>
                </a:lnTo>
                <a:lnTo>
                  <a:pt x="61670" y="78604"/>
                </a:lnTo>
                <a:lnTo>
                  <a:pt x="55025" y="83315"/>
                </a:lnTo>
                <a:lnTo>
                  <a:pt x="48897" y="88583"/>
                </a:lnTo>
                <a:lnTo>
                  <a:pt x="42999" y="94100"/>
                </a:lnTo>
                <a:lnTo>
                  <a:pt x="31451" y="105403"/>
                </a:lnTo>
                <a:lnTo>
                  <a:pt x="14280" y="122520"/>
                </a:lnTo>
                <a:lnTo>
                  <a:pt x="12374" y="126329"/>
                </a:lnTo>
                <a:lnTo>
                  <a:pt x="11102" y="130773"/>
                </a:lnTo>
                <a:lnTo>
                  <a:pt x="10256" y="135641"/>
                </a:lnTo>
                <a:lnTo>
                  <a:pt x="8738" y="139839"/>
                </a:lnTo>
                <a:lnTo>
                  <a:pt x="4513" y="147043"/>
                </a:lnTo>
                <a:lnTo>
                  <a:pt x="1999" y="153420"/>
                </a:lnTo>
                <a:lnTo>
                  <a:pt x="883" y="159429"/>
                </a:lnTo>
                <a:lnTo>
                  <a:pt x="387" y="165275"/>
                </a:lnTo>
                <a:lnTo>
                  <a:pt x="254" y="169119"/>
                </a:lnTo>
                <a:lnTo>
                  <a:pt x="42" y="186438"/>
                </a:lnTo>
                <a:lnTo>
                  <a:pt x="0" y="199314"/>
                </a:lnTo>
                <a:lnTo>
                  <a:pt x="949" y="202290"/>
                </a:lnTo>
                <a:lnTo>
                  <a:pt x="4543" y="208136"/>
                </a:lnTo>
                <a:lnTo>
                  <a:pt x="9316" y="213910"/>
                </a:lnTo>
                <a:lnTo>
                  <a:pt x="14612" y="219651"/>
                </a:lnTo>
                <a:lnTo>
                  <a:pt x="22948" y="228238"/>
                </a:lnTo>
                <a:lnTo>
                  <a:pt x="28608" y="233956"/>
                </a:lnTo>
                <a:lnTo>
                  <a:pt x="31451" y="235862"/>
                </a:lnTo>
                <a:lnTo>
                  <a:pt x="37150" y="237980"/>
                </a:lnTo>
                <a:lnTo>
                  <a:pt x="42858" y="241461"/>
                </a:lnTo>
                <a:lnTo>
                  <a:pt x="45713" y="243723"/>
                </a:lnTo>
                <a:lnTo>
                  <a:pt x="49522" y="245231"/>
                </a:lnTo>
                <a:lnTo>
                  <a:pt x="53966" y="246236"/>
                </a:lnTo>
                <a:lnTo>
                  <a:pt x="58834" y="246906"/>
                </a:lnTo>
                <a:lnTo>
                  <a:pt x="63984" y="247353"/>
                </a:lnTo>
                <a:lnTo>
                  <a:pt x="69323" y="247651"/>
                </a:lnTo>
                <a:lnTo>
                  <a:pt x="79382" y="247982"/>
                </a:lnTo>
                <a:lnTo>
                  <a:pt x="87027" y="248129"/>
                </a:lnTo>
                <a:lnTo>
                  <a:pt x="91352" y="247216"/>
                </a:lnTo>
                <a:lnTo>
                  <a:pt x="96140" y="245655"/>
                </a:lnTo>
                <a:lnTo>
                  <a:pt x="101237" y="243661"/>
                </a:lnTo>
                <a:lnTo>
                  <a:pt x="106541" y="242332"/>
                </a:lnTo>
                <a:lnTo>
                  <a:pt x="111981" y="241446"/>
                </a:lnTo>
                <a:lnTo>
                  <a:pt x="117514" y="240856"/>
                </a:lnTo>
                <a:lnTo>
                  <a:pt x="122154" y="239509"/>
                </a:lnTo>
                <a:lnTo>
                  <a:pt x="135140" y="233064"/>
                </a:lnTo>
                <a:lnTo>
                  <a:pt x="141525" y="230504"/>
                </a:lnTo>
                <a:lnTo>
                  <a:pt x="148639" y="227846"/>
                </a:lnTo>
                <a:lnTo>
                  <a:pt x="154334" y="225122"/>
                </a:lnTo>
                <a:lnTo>
                  <a:pt x="159084" y="222352"/>
                </a:lnTo>
                <a:lnTo>
                  <a:pt x="163202" y="219554"/>
                </a:lnTo>
                <a:lnTo>
                  <a:pt x="167853" y="216735"/>
                </a:lnTo>
                <a:lnTo>
                  <a:pt x="172858" y="213904"/>
                </a:lnTo>
                <a:lnTo>
                  <a:pt x="183500" y="208219"/>
                </a:lnTo>
                <a:lnTo>
                  <a:pt x="194579" y="202516"/>
                </a:lnTo>
                <a:lnTo>
                  <a:pt x="198296" y="199662"/>
                </a:lnTo>
                <a:lnTo>
                  <a:pt x="200774" y="196807"/>
                </a:lnTo>
                <a:lnTo>
                  <a:pt x="204480" y="190142"/>
                </a:lnTo>
                <a:lnTo>
                  <a:pt x="209300" y="180830"/>
                </a:lnTo>
                <a:lnTo>
                  <a:pt x="212873" y="176632"/>
                </a:lnTo>
                <a:lnTo>
                  <a:pt x="217159" y="172882"/>
                </a:lnTo>
                <a:lnTo>
                  <a:pt x="221922" y="169428"/>
                </a:lnTo>
                <a:lnTo>
                  <a:pt x="229753" y="163051"/>
                </a:lnTo>
                <a:lnTo>
                  <a:pt x="233176" y="160017"/>
                </a:lnTo>
                <a:lnTo>
                  <a:pt x="235457" y="157042"/>
                </a:lnTo>
                <a:lnTo>
                  <a:pt x="237991" y="151196"/>
                </a:lnTo>
                <a:lnTo>
                  <a:pt x="241658" y="145423"/>
                </a:lnTo>
                <a:lnTo>
                  <a:pt x="243969" y="142550"/>
                </a:lnTo>
                <a:lnTo>
                  <a:pt x="245510" y="138729"/>
                </a:lnTo>
                <a:lnTo>
                  <a:pt x="246538" y="134278"/>
                </a:lnTo>
                <a:lnTo>
                  <a:pt x="247222" y="129405"/>
                </a:lnTo>
                <a:lnTo>
                  <a:pt x="248631" y="125204"/>
                </a:lnTo>
                <a:lnTo>
                  <a:pt x="252736" y="117996"/>
                </a:lnTo>
                <a:lnTo>
                  <a:pt x="254212" y="113788"/>
                </a:lnTo>
                <a:lnTo>
                  <a:pt x="255197" y="109077"/>
                </a:lnTo>
                <a:lnTo>
                  <a:pt x="255853" y="104032"/>
                </a:lnTo>
                <a:lnTo>
                  <a:pt x="256290" y="99716"/>
                </a:lnTo>
                <a:lnTo>
                  <a:pt x="256776" y="92380"/>
                </a:lnTo>
                <a:lnTo>
                  <a:pt x="256991" y="85945"/>
                </a:lnTo>
                <a:lnTo>
                  <a:pt x="257049" y="82896"/>
                </a:lnTo>
                <a:lnTo>
                  <a:pt x="256135" y="78957"/>
                </a:lnTo>
                <a:lnTo>
                  <a:pt x="254573" y="74427"/>
                </a:lnTo>
                <a:lnTo>
                  <a:pt x="252578" y="69502"/>
                </a:lnTo>
                <a:lnTo>
                  <a:pt x="251250" y="65266"/>
                </a:lnTo>
                <a:lnTo>
                  <a:pt x="249773" y="58020"/>
                </a:lnTo>
                <a:lnTo>
                  <a:pt x="246577" y="51624"/>
                </a:lnTo>
                <a:lnTo>
                  <a:pt x="244391" y="48585"/>
                </a:lnTo>
                <a:lnTo>
                  <a:pt x="241963" y="42668"/>
                </a:lnTo>
                <a:lnTo>
                  <a:pt x="241315" y="39757"/>
                </a:lnTo>
                <a:lnTo>
                  <a:pt x="238055" y="33982"/>
                </a:lnTo>
                <a:lnTo>
                  <a:pt x="233431" y="28240"/>
                </a:lnTo>
                <a:lnTo>
                  <a:pt x="228201" y="22514"/>
                </a:lnTo>
                <a:lnTo>
                  <a:pt x="225472" y="20606"/>
                </a:lnTo>
                <a:lnTo>
                  <a:pt x="219902" y="18485"/>
                </a:lnTo>
                <a:lnTo>
                  <a:pt x="214250" y="15003"/>
                </a:lnTo>
                <a:lnTo>
                  <a:pt x="211410" y="12741"/>
                </a:lnTo>
                <a:lnTo>
                  <a:pt x="207612" y="11233"/>
                </a:lnTo>
                <a:lnTo>
                  <a:pt x="203173" y="10228"/>
                </a:lnTo>
                <a:lnTo>
                  <a:pt x="198311" y="9557"/>
                </a:lnTo>
                <a:lnTo>
                  <a:pt x="190367" y="8813"/>
                </a:lnTo>
                <a:lnTo>
                  <a:pt x="183662" y="8481"/>
                </a:lnTo>
                <a:lnTo>
                  <a:pt x="177506" y="8334"/>
                </a:lnTo>
                <a:lnTo>
                  <a:pt x="173579" y="7342"/>
                </a:lnTo>
                <a:lnTo>
                  <a:pt x="169055" y="5729"/>
                </a:lnTo>
                <a:lnTo>
                  <a:pt x="164136" y="3701"/>
                </a:lnTo>
                <a:lnTo>
                  <a:pt x="156128" y="1447"/>
                </a:lnTo>
                <a:lnTo>
                  <a:pt x="148442" y="446"/>
                </a:lnTo>
                <a:lnTo>
                  <a:pt x="143725" y="178"/>
                </a:lnTo>
                <a:lnTo>
                  <a:pt x="138676" y="0"/>
                </a:lnTo>
                <a:lnTo>
                  <a:pt x="134357" y="834"/>
                </a:lnTo>
                <a:lnTo>
                  <a:pt x="123727" y="5606"/>
                </a:lnTo>
                <a:lnTo>
                  <a:pt x="117531" y="7056"/>
                </a:lnTo>
                <a:lnTo>
                  <a:pt x="113594" y="7443"/>
                </a:lnTo>
                <a:lnTo>
                  <a:pt x="109062" y="7701"/>
                </a:lnTo>
                <a:lnTo>
                  <a:pt x="99901" y="7987"/>
                </a:lnTo>
                <a:lnTo>
                  <a:pt x="85714" y="821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86"/>
          <p:cNvSpPr/>
          <p:nvPr/>
        </p:nvSpPr>
        <p:spPr>
          <a:xfrm>
            <a:off x="7923847" y="2708910"/>
            <a:ext cx="531378" cy="522923"/>
          </a:xfrm>
          <a:custGeom>
            <a:avLst/>
            <a:gdLst/>
            <a:ahLst/>
            <a:cxnLst/>
            <a:rect l="0" t="0" r="0" b="0"/>
            <a:pathLst>
              <a:path w="531378" h="522923">
                <a:moveTo>
                  <a:pt x="0" y="522922"/>
                </a:moveTo>
                <a:lnTo>
                  <a:pt x="0" y="514381"/>
                </a:lnTo>
                <a:lnTo>
                  <a:pt x="7382" y="506971"/>
                </a:lnTo>
                <a:lnTo>
                  <a:pt x="10583" y="506308"/>
                </a:lnTo>
                <a:lnTo>
                  <a:pt x="12771" y="506131"/>
                </a:lnTo>
                <a:lnTo>
                  <a:pt x="15182" y="505061"/>
                </a:lnTo>
                <a:lnTo>
                  <a:pt x="23126" y="499956"/>
                </a:lnTo>
                <a:lnTo>
                  <a:pt x="31510" y="497067"/>
                </a:lnTo>
                <a:lnTo>
                  <a:pt x="45418" y="488040"/>
                </a:lnTo>
                <a:lnTo>
                  <a:pt x="54476" y="483607"/>
                </a:lnTo>
                <a:lnTo>
                  <a:pt x="64930" y="480158"/>
                </a:lnTo>
                <a:lnTo>
                  <a:pt x="79536" y="470942"/>
                </a:lnTo>
                <a:lnTo>
                  <a:pt x="89642" y="464577"/>
                </a:lnTo>
                <a:lnTo>
                  <a:pt x="105089" y="451237"/>
                </a:lnTo>
                <a:lnTo>
                  <a:pt x="117075" y="440828"/>
                </a:lnTo>
                <a:lnTo>
                  <a:pt x="132267" y="431711"/>
                </a:lnTo>
                <a:lnTo>
                  <a:pt x="148833" y="422025"/>
                </a:lnTo>
                <a:lnTo>
                  <a:pt x="160129" y="412674"/>
                </a:lnTo>
                <a:lnTo>
                  <a:pt x="171498" y="404708"/>
                </a:lnTo>
                <a:lnTo>
                  <a:pt x="182901" y="397040"/>
                </a:lnTo>
                <a:lnTo>
                  <a:pt x="194319" y="387282"/>
                </a:lnTo>
                <a:lnTo>
                  <a:pt x="205744" y="376595"/>
                </a:lnTo>
                <a:lnTo>
                  <a:pt x="234317" y="348536"/>
                </a:lnTo>
                <a:lnTo>
                  <a:pt x="280035" y="302892"/>
                </a:lnTo>
                <a:lnTo>
                  <a:pt x="291465" y="288923"/>
                </a:lnTo>
                <a:lnTo>
                  <a:pt x="303848" y="274143"/>
                </a:lnTo>
                <a:lnTo>
                  <a:pt x="318876" y="261224"/>
                </a:lnTo>
                <a:lnTo>
                  <a:pt x="332540" y="246592"/>
                </a:lnTo>
                <a:lnTo>
                  <a:pt x="344963" y="231516"/>
                </a:lnTo>
                <a:lnTo>
                  <a:pt x="356835" y="218466"/>
                </a:lnTo>
                <a:lnTo>
                  <a:pt x="368460" y="206316"/>
                </a:lnTo>
                <a:lnTo>
                  <a:pt x="379977" y="193613"/>
                </a:lnTo>
                <a:lnTo>
                  <a:pt x="391446" y="178443"/>
                </a:lnTo>
                <a:lnTo>
                  <a:pt x="402894" y="164715"/>
                </a:lnTo>
                <a:lnTo>
                  <a:pt x="414332" y="152264"/>
                </a:lnTo>
                <a:lnTo>
                  <a:pt x="425765" y="140380"/>
                </a:lnTo>
                <a:lnTo>
                  <a:pt x="437196" y="126209"/>
                </a:lnTo>
                <a:lnTo>
                  <a:pt x="447675" y="111337"/>
                </a:lnTo>
                <a:lnTo>
                  <a:pt x="455506" y="98378"/>
                </a:lnTo>
                <a:lnTo>
                  <a:pt x="462162" y="86268"/>
                </a:lnTo>
                <a:lnTo>
                  <a:pt x="465271" y="80372"/>
                </a:lnTo>
                <a:lnTo>
                  <a:pt x="473804" y="71281"/>
                </a:lnTo>
                <a:lnTo>
                  <a:pt x="478748" y="67523"/>
                </a:lnTo>
                <a:lnTo>
                  <a:pt x="486779" y="58267"/>
                </a:lnTo>
                <a:lnTo>
                  <a:pt x="496656" y="44887"/>
                </a:lnTo>
                <a:lnTo>
                  <a:pt x="511420" y="28841"/>
                </a:lnTo>
                <a:lnTo>
                  <a:pt x="517175" y="22978"/>
                </a:lnTo>
                <a:lnTo>
                  <a:pt x="519091" y="20081"/>
                </a:lnTo>
                <a:lnTo>
                  <a:pt x="521220" y="14322"/>
                </a:lnTo>
                <a:lnTo>
                  <a:pt x="522739" y="12405"/>
                </a:lnTo>
                <a:lnTo>
                  <a:pt x="524706" y="11128"/>
                </a:lnTo>
                <a:lnTo>
                  <a:pt x="526969" y="10276"/>
                </a:lnTo>
                <a:lnTo>
                  <a:pt x="528478" y="8755"/>
                </a:lnTo>
                <a:lnTo>
                  <a:pt x="529484" y="6789"/>
                </a:lnTo>
                <a:lnTo>
                  <a:pt x="531377" y="397"/>
                </a:lnTo>
                <a:lnTo>
                  <a:pt x="52292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87"/>
          <p:cNvSpPr/>
          <p:nvPr/>
        </p:nvSpPr>
        <p:spPr>
          <a:xfrm>
            <a:off x="8258175" y="2563188"/>
            <a:ext cx="368230" cy="240020"/>
          </a:xfrm>
          <a:custGeom>
            <a:avLst/>
            <a:gdLst/>
            <a:ahLst/>
            <a:cxnLst/>
            <a:rect l="0" t="0" r="0" b="0"/>
            <a:pathLst>
              <a:path w="368230" h="240020">
                <a:moveTo>
                  <a:pt x="8572" y="214301"/>
                </a:moveTo>
                <a:lnTo>
                  <a:pt x="0" y="214301"/>
                </a:lnTo>
                <a:lnTo>
                  <a:pt x="0" y="209751"/>
                </a:lnTo>
                <a:lnTo>
                  <a:pt x="953" y="208410"/>
                </a:lnTo>
                <a:lnTo>
                  <a:pt x="2540" y="207516"/>
                </a:lnTo>
                <a:lnTo>
                  <a:pt x="4550" y="206921"/>
                </a:lnTo>
                <a:lnTo>
                  <a:pt x="9325" y="203719"/>
                </a:lnTo>
                <a:lnTo>
                  <a:pt x="17367" y="196561"/>
                </a:lnTo>
                <a:lnTo>
                  <a:pt x="20151" y="193902"/>
                </a:lnTo>
                <a:lnTo>
                  <a:pt x="22959" y="192129"/>
                </a:lnTo>
                <a:lnTo>
                  <a:pt x="32415" y="188682"/>
                </a:lnTo>
                <a:lnTo>
                  <a:pt x="41711" y="184500"/>
                </a:lnTo>
                <a:lnTo>
                  <a:pt x="45905" y="181099"/>
                </a:lnTo>
                <a:lnTo>
                  <a:pt x="49654" y="176927"/>
                </a:lnTo>
                <a:lnTo>
                  <a:pt x="53105" y="172240"/>
                </a:lnTo>
                <a:lnTo>
                  <a:pt x="57310" y="168163"/>
                </a:lnTo>
                <a:lnTo>
                  <a:pt x="67063" y="161093"/>
                </a:lnTo>
                <a:lnTo>
                  <a:pt x="77748" y="154776"/>
                </a:lnTo>
                <a:lnTo>
                  <a:pt x="88847" y="147841"/>
                </a:lnTo>
                <a:lnTo>
                  <a:pt x="94474" y="143324"/>
                </a:lnTo>
                <a:lnTo>
                  <a:pt x="100130" y="138408"/>
                </a:lnTo>
                <a:lnTo>
                  <a:pt x="105806" y="134179"/>
                </a:lnTo>
                <a:lnTo>
                  <a:pt x="117192" y="126939"/>
                </a:lnTo>
                <a:lnTo>
                  <a:pt x="131143" y="118006"/>
                </a:lnTo>
                <a:lnTo>
                  <a:pt x="163382" y="96750"/>
                </a:lnTo>
                <a:lnTo>
                  <a:pt x="171787" y="92119"/>
                </a:lnTo>
                <a:lnTo>
                  <a:pt x="180247" y="88079"/>
                </a:lnTo>
                <a:lnTo>
                  <a:pt x="188745" y="84433"/>
                </a:lnTo>
                <a:lnTo>
                  <a:pt x="197267" y="80097"/>
                </a:lnTo>
                <a:lnTo>
                  <a:pt x="205806" y="75302"/>
                </a:lnTo>
                <a:lnTo>
                  <a:pt x="214356" y="70200"/>
                </a:lnTo>
                <a:lnTo>
                  <a:pt x="222914" y="65846"/>
                </a:lnTo>
                <a:lnTo>
                  <a:pt x="231477" y="61992"/>
                </a:lnTo>
                <a:lnTo>
                  <a:pt x="240043" y="58469"/>
                </a:lnTo>
                <a:lnTo>
                  <a:pt x="247658" y="54216"/>
                </a:lnTo>
                <a:lnTo>
                  <a:pt x="254640" y="49475"/>
                </a:lnTo>
                <a:lnTo>
                  <a:pt x="261201" y="44410"/>
                </a:lnTo>
                <a:lnTo>
                  <a:pt x="268431" y="40080"/>
                </a:lnTo>
                <a:lnTo>
                  <a:pt x="276109" y="36242"/>
                </a:lnTo>
                <a:lnTo>
                  <a:pt x="284085" y="32730"/>
                </a:lnTo>
                <a:lnTo>
                  <a:pt x="290355" y="28484"/>
                </a:lnTo>
                <a:lnTo>
                  <a:pt x="295487" y="23748"/>
                </a:lnTo>
                <a:lnTo>
                  <a:pt x="299861" y="18686"/>
                </a:lnTo>
                <a:lnTo>
                  <a:pt x="305636" y="15311"/>
                </a:lnTo>
                <a:lnTo>
                  <a:pt x="312341" y="13061"/>
                </a:lnTo>
                <a:lnTo>
                  <a:pt x="319671" y="11562"/>
                </a:lnTo>
                <a:lnTo>
                  <a:pt x="330353" y="7355"/>
                </a:lnTo>
                <a:lnTo>
                  <a:pt x="338275" y="3263"/>
                </a:lnTo>
                <a:lnTo>
                  <a:pt x="349546" y="420"/>
                </a:lnTo>
                <a:lnTo>
                  <a:pt x="360091" y="14"/>
                </a:lnTo>
                <a:lnTo>
                  <a:pt x="364193" y="0"/>
                </a:lnTo>
                <a:lnTo>
                  <a:pt x="365667" y="949"/>
                </a:lnTo>
                <a:lnTo>
                  <a:pt x="366651" y="2534"/>
                </a:lnTo>
                <a:lnTo>
                  <a:pt x="368229" y="7371"/>
                </a:lnTo>
                <a:lnTo>
                  <a:pt x="365904" y="10572"/>
                </a:lnTo>
                <a:lnTo>
                  <a:pt x="363951" y="12760"/>
                </a:lnTo>
                <a:lnTo>
                  <a:pt x="362649" y="15170"/>
                </a:lnTo>
                <a:lnTo>
                  <a:pt x="361202" y="20389"/>
                </a:lnTo>
                <a:lnTo>
                  <a:pt x="360817" y="24066"/>
                </a:lnTo>
                <a:lnTo>
                  <a:pt x="360560" y="28423"/>
                </a:lnTo>
                <a:lnTo>
                  <a:pt x="360274" y="37392"/>
                </a:lnTo>
                <a:lnTo>
                  <a:pt x="360146" y="44552"/>
                </a:lnTo>
                <a:lnTo>
                  <a:pt x="359161" y="48748"/>
                </a:lnTo>
                <a:lnTo>
                  <a:pt x="357550" y="53450"/>
                </a:lnTo>
                <a:lnTo>
                  <a:pt x="355524" y="58490"/>
                </a:lnTo>
                <a:lnTo>
                  <a:pt x="354173" y="63755"/>
                </a:lnTo>
                <a:lnTo>
                  <a:pt x="353273" y="69169"/>
                </a:lnTo>
                <a:lnTo>
                  <a:pt x="352673" y="74684"/>
                </a:lnTo>
                <a:lnTo>
                  <a:pt x="352273" y="80266"/>
                </a:lnTo>
                <a:lnTo>
                  <a:pt x="352006" y="85892"/>
                </a:lnTo>
                <a:lnTo>
                  <a:pt x="351710" y="98176"/>
                </a:lnTo>
                <a:lnTo>
                  <a:pt x="351578" y="113160"/>
                </a:lnTo>
                <a:lnTo>
                  <a:pt x="350590" y="120204"/>
                </a:lnTo>
                <a:lnTo>
                  <a:pt x="348980" y="126805"/>
                </a:lnTo>
                <a:lnTo>
                  <a:pt x="346953" y="133110"/>
                </a:lnTo>
                <a:lnTo>
                  <a:pt x="345602" y="139219"/>
                </a:lnTo>
                <a:lnTo>
                  <a:pt x="344702" y="145197"/>
                </a:lnTo>
                <a:lnTo>
                  <a:pt x="344101" y="151087"/>
                </a:lnTo>
                <a:lnTo>
                  <a:pt x="342748" y="156918"/>
                </a:lnTo>
                <a:lnTo>
                  <a:pt x="340893" y="162711"/>
                </a:lnTo>
                <a:lnTo>
                  <a:pt x="338704" y="168478"/>
                </a:lnTo>
                <a:lnTo>
                  <a:pt x="336294" y="174227"/>
                </a:lnTo>
                <a:lnTo>
                  <a:pt x="333733" y="179966"/>
                </a:lnTo>
                <a:lnTo>
                  <a:pt x="328348" y="191421"/>
                </a:lnTo>
                <a:lnTo>
                  <a:pt x="322780" y="202862"/>
                </a:lnTo>
                <a:lnTo>
                  <a:pt x="319961" y="207628"/>
                </a:lnTo>
                <a:lnTo>
                  <a:pt x="317130" y="211758"/>
                </a:lnTo>
                <a:lnTo>
                  <a:pt x="314290" y="215463"/>
                </a:lnTo>
                <a:lnTo>
                  <a:pt x="311135" y="222120"/>
                </a:lnTo>
                <a:lnTo>
                  <a:pt x="310292" y="225229"/>
                </a:lnTo>
                <a:lnTo>
                  <a:pt x="306818" y="231223"/>
                </a:lnTo>
                <a:lnTo>
                  <a:pt x="300156" y="239867"/>
                </a:lnTo>
                <a:lnTo>
                  <a:pt x="308609" y="2400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88"/>
          <p:cNvSpPr/>
          <p:nvPr/>
        </p:nvSpPr>
        <p:spPr>
          <a:xfrm>
            <a:off x="8159253" y="3154683"/>
            <a:ext cx="184648" cy="187281"/>
          </a:xfrm>
          <a:custGeom>
            <a:avLst/>
            <a:gdLst/>
            <a:ahLst/>
            <a:cxnLst/>
            <a:rect l="0" t="0" r="0" b="0"/>
            <a:pathLst>
              <a:path w="184648" h="187281">
                <a:moveTo>
                  <a:pt x="107494" y="34287"/>
                </a:moveTo>
                <a:lnTo>
                  <a:pt x="107494" y="26906"/>
                </a:lnTo>
                <a:lnTo>
                  <a:pt x="106542" y="26509"/>
                </a:lnTo>
                <a:lnTo>
                  <a:pt x="102943" y="26067"/>
                </a:lnTo>
                <a:lnTo>
                  <a:pt x="101603" y="24997"/>
                </a:lnTo>
                <a:lnTo>
                  <a:pt x="100709" y="23331"/>
                </a:lnTo>
                <a:lnTo>
                  <a:pt x="99716" y="18940"/>
                </a:lnTo>
                <a:lnTo>
                  <a:pt x="99275" y="13813"/>
                </a:lnTo>
                <a:lnTo>
                  <a:pt x="99026" y="10123"/>
                </a:lnTo>
                <a:lnTo>
                  <a:pt x="94402" y="4479"/>
                </a:lnTo>
                <a:lnTo>
                  <a:pt x="91549" y="1324"/>
                </a:lnTo>
                <a:lnTo>
                  <a:pt x="85803" y="587"/>
                </a:lnTo>
                <a:lnTo>
                  <a:pt x="75693" y="113"/>
                </a:lnTo>
                <a:lnTo>
                  <a:pt x="71770" y="48"/>
                </a:lnTo>
                <a:lnTo>
                  <a:pt x="53117" y="0"/>
                </a:lnTo>
                <a:lnTo>
                  <a:pt x="50288" y="951"/>
                </a:lnTo>
                <a:lnTo>
                  <a:pt x="44605" y="4548"/>
                </a:lnTo>
                <a:lnTo>
                  <a:pt x="38903" y="6782"/>
                </a:lnTo>
                <a:lnTo>
                  <a:pt x="36049" y="7378"/>
                </a:lnTo>
                <a:lnTo>
                  <a:pt x="30338" y="10579"/>
                </a:lnTo>
                <a:lnTo>
                  <a:pt x="27482" y="12767"/>
                </a:lnTo>
                <a:lnTo>
                  <a:pt x="25578" y="16130"/>
                </a:lnTo>
                <a:lnTo>
                  <a:pt x="24309" y="20277"/>
                </a:lnTo>
                <a:lnTo>
                  <a:pt x="23463" y="24947"/>
                </a:lnTo>
                <a:lnTo>
                  <a:pt x="21945" y="29013"/>
                </a:lnTo>
                <a:lnTo>
                  <a:pt x="19981" y="32676"/>
                </a:lnTo>
                <a:lnTo>
                  <a:pt x="17719" y="36070"/>
                </a:lnTo>
                <a:lnTo>
                  <a:pt x="15259" y="39286"/>
                </a:lnTo>
                <a:lnTo>
                  <a:pt x="12667" y="42382"/>
                </a:lnTo>
                <a:lnTo>
                  <a:pt x="9986" y="45398"/>
                </a:lnTo>
                <a:lnTo>
                  <a:pt x="8198" y="49315"/>
                </a:lnTo>
                <a:lnTo>
                  <a:pt x="7008" y="53830"/>
                </a:lnTo>
                <a:lnTo>
                  <a:pt x="6212" y="58746"/>
                </a:lnTo>
                <a:lnTo>
                  <a:pt x="4731" y="63928"/>
                </a:lnTo>
                <a:lnTo>
                  <a:pt x="2791" y="69287"/>
                </a:lnTo>
                <a:lnTo>
                  <a:pt x="544" y="74765"/>
                </a:lnTo>
                <a:lnTo>
                  <a:pt x="0" y="79370"/>
                </a:lnTo>
                <a:lnTo>
                  <a:pt x="589" y="83392"/>
                </a:lnTo>
                <a:lnTo>
                  <a:pt x="1934" y="87026"/>
                </a:lnTo>
                <a:lnTo>
                  <a:pt x="2830" y="91354"/>
                </a:lnTo>
                <a:lnTo>
                  <a:pt x="3428" y="96144"/>
                </a:lnTo>
                <a:lnTo>
                  <a:pt x="3827" y="101243"/>
                </a:lnTo>
                <a:lnTo>
                  <a:pt x="4092" y="106546"/>
                </a:lnTo>
                <a:lnTo>
                  <a:pt x="4388" y="117519"/>
                </a:lnTo>
                <a:lnTo>
                  <a:pt x="5419" y="122160"/>
                </a:lnTo>
                <a:lnTo>
                  <a:pt x="7059" y="126207"/>
                </a:lnTo>
                <a:lnTo>
                  <a:pt x="9105" y="129857"/>
                </a:lnTo>
                <a:lnTo>
                  <a:pt x="10469" y="133242"/>
                </a:lnTo>
                <a:lnTo>
                  <a:pt x="11378" y="136452"/>
                </a:lnTo>
                <a:lnTo>
                  <a:pt x="11985" y="139544"/>
                </a:lnTo>
                <a:lnTo>
                  <a:pt x="13341" y="143511"/>
                </a:lnTo>
                <a:lnTo>
                  <a:pt x="15197" y="148060"/>
                </a:lnTo>
                <a:lnTo>
                  <a:pt x="17388" y="152998"/>
                </a:lnTo>
                <a:lnTo>
                  <a:pt x="18848" y="157243"/>
                </a:lnTo>
                <a:lnTo>
                  <a:pt x="19822" y="161025"/>
                </a:lnTo>
                <a:lnTo>
                  <a:pt x="20471" y="164499"/>
                </a:lnTo>
                <a:lnTo>
                  <a:pt x="21856" y="166815"/>
                </a:lnTo>
                <a:lnTo>
                  <a:pt x="23732" y="168359"/>
                </a:lnTo>
                <a:lnTo>
                  <a:pt x="25936" y="169388"/>
                </a:lnTo>
                <a:lnTo>
                  <a:pt x="30923" y="173072"/>
                </a:lnTo>
                <a:lnTo>
                  <a:pt x="33588" y="175388"/>
                </a:lnTo>
                <a:lnTo>
                  <a:pt x="36316" y="176931"/>
                </a:lnTo>
                <a:lnTo>
                  <a:pt x="41887" y="178647"/>
                </a:lnTo>
                <a:lnTo>
                  <a:pt x="43754" y="180057"/>
                </a:lnTo>
                <a:lnTo>
                  <a:pt x="44998" y="181949"/>
                </a:lnTo>
                <a:lnTo>
                  <a:pt x="45828" y="184163"/>
                </a:lnTo>
                <a:lnTo>
                  <a:pt x="47332" y="185639"/>
                </a:lnTo>
                <a:lnTo>
                  <a:pt x="49290" y="186623"/>
                </a:lnTo>
                <a:lnTo>
                  <a:pt x="51545" y="187280"/>
                </a:lnTo>
                <a:lnTo>
                  <a:pt x="54003" y="186764"/>
                </a:lnTo>
                <a:lnTo>
                  <a:pt x="59273" y="183652"/>
                </a:lnTo>
                <a:lnTo>
                  <a:pt x="64789" y="179094"/>
                </a:lnTo>
                <a:lnTo>
                  <a:pt x="67594" y="176545"/>
                </a:lnTo>
                <a:lnTo>
                  <a:pt x="70417" y="174845"/>
                </a:lnTo>
                <a:lnTo>
                  <a:pt x="76092" y="172957"/>
                </a:lnTo>
                <a:lnTo>
                  <a:pt x="77987" y="171501"/>
                </a:lnTo>
                <a:lnTo>
                  <a:pt x="79251" y="169578"/>
                </a:lnTo>
                <a:lnTo>
                  <a:pt x="81606" y="163949"/>
                </a:lnTo>
                <a:lnTo>
                  <a:pt x="85829" y="155097"/>
                </a:lnTo>
                <a:lnTo>
                  <a:pt x="87335" y="151022"/>
                </a:lnTo>
                <a:lnTo>
                  <a:pt x="88340" y="147353"/>
                </a:lnTo>
                <a:lnTo>
                  <a:pt x="89010" y="143954"/>
                </a:lnTo>
                <a:lnTo>
                  <a:pt x="90409" y="140736"/>
                </a:lnTo>
                <a:lnTo>
                  <a:pt x="92294" y="137638"/>
                </a:lnTo>
                <a:lnTo>
                  <a:pt x="94503" y="134620"/>
                </a:lnTo>
                <a:lnTo>
                  <a:pt x="95976" y="130703"/>
                </a:lnTo>
                <a:lnTo>
                  <a:pt x="96958" y="126187"/>
                </a:lnTo>
                <a:lnTo>
                  <a:pt x="97612" y="121271"/>
                </a:lnTo>
                <a:lnTo>
                  <a:pt x="98049" y="116089"/>
                </a:lnTo>
                <a:lnTo>
                  <a:pt x="98339" y="110729"/>
                </a:lnTo>
                <a:lnTo>
                  <a:pt x="98535" y="105250"/>
                </a:lnTo>
                <a:lnTo>
                  <a:pt x="99615" y="99693"/>
                </a:lnTo>
                <a:lnTo>
                  <a:pt x="101290" y="94084"/>
                </a:lnTo>
                <a:lnTo>
                  <a:pt x="103358" y="88439"/>
                </a:lnTo>
                <a:lnTo>
                  <a:pt x="104737" y="83723"/>
                </a:lnTo>
                <a:lnTo>
                  <a:pt x="105655" y="79627"/>
                </a:lnTo>
                <a:lnTo>
                  <a:pt x="106268" y="75943"/>
                </a:lnTo>
                <a:lnTo>
                  <a:pt x="106677" y="71583"/>
                </a:lnTo>
                <a:lnTo>
                  <a:pt x="106950" y="66771"/>
                </a:lnTo>
                <a:lnTo>
                  <a:pt x="107131" y="61658"/>
                </a:lnTo>
                <a:lnTo>
                  <a:pt x="108205" y="57296"/>
                </a:lnTo>
                <a:lnTo>
                  <a:pt x="109873" y="53437"/>
                </a:lnTo>
                <a:lnTo>
                  <a:pt x="111937" y="49911"/>
                </a:lnTo>
                <a:lnTo>
                  <a:pt x="112361" y="46608"/>
                </a:lnTo>
                <a:lnTo>
                  <a:pt x="111691" y="43453"/>
                </a:lnTo>
                <a:lnTo>
                  <a:pt x="110292" y="40398"/>
                </a:lnTo>
                <a:lnTo>
                  <a:pt x="109360" y="37408"/>
                </a:lnTo>
                <a:lnTo>
                  <a:pt x="108737" y="34463"/>
                </a:lnTo>
                <a:lnTo>
                  <a:pt x="107498" y="25744"/>
                </a:lnTo>
                <a:lnTo>
                  <a:pt x="107496" y="25727"/>
                </a:lnTo>
                <a:lnTo>
                  <a:pt x="107494" y="37647"/>
                </a:lnTo>
                <a:lnTo>
                  <a:pt x="108447" y="40337"/>
                </a:lnTo>
                <a:lnTo>
                  <a:pt x="112045" y="45866"/>
                </a:lnTo>
                <a:lnTo>
                  <a:pt x="116819" y="51498"/>
                </a:lnTo>
                <a:lnTo>
                  <a:pt x="119426" y="54333"/>
                </a:lnTo>
                <a:lnTo>
                  <a:pt x="121164" y="57176"/>
                </a:lnTo>
                <a:lnTo>
                  <a:pt x="123094" y="62875"/>
                </a:lnTo>
                <a:lnTo>
                  <a:pt x="126492" y="68583"/>
                </a:lnTo>
                <a:lnTo>
                  <a:pt x="131178" y="74294"/>
                </a:lnTo>
                <a:lnTo>
                  <a:pt x="136435" y="80008"/>
                </a:lnTo>
                <a:lnTo>
                  <a:pt x="138219" y="83817"/>
                </a:lnTo>
                <a:lnTo>
                  <a:pt x="139407" y="88262"/>
                </a:lnTo>
                <a:lnTo>
                  <a:pt x="140200" y="93130"/>
                </a:lnTo>
                <a:lnTo>
                  <a:pt x="141680" y="97328"/>
                </a:lnTo>
                <a:lnTo>
                  <a:pt x="143620" y="101079"/>
                </a:lnTo>
                <a:lnTo>
                  <a:pt x="145866" y="104533"/>
                </a:lnTo>
                <a:lnTo>
                  <a:pt x="148315" y="107787"/>
                </a:lnTo>
                <a:lnTo>
                  <a:pt x="150900" y="110909"/>
                </a:lnTo>
                <a:lnTo>
                  <a:pt x="153576" y="113943"/>
                </a:lnTo>
                <a:lnTo>
                  <a:pt x="159090" y="119855"/>
                </a:lnTo>
                <a:lnTo>
                  <a:pt x="161894" y="122765"/>
                </a:lnTo>
                <a:lnTo>
                  <a:pt x="163763" y="125657"/>
                </a:lnTo>
                <a:lnTo>
                  <a:pt x="165841" y="131410"/>
                </a:lnTo>
                <a:lnTo>
                  <a:pt x="169303" y="137143"/>
                </a:lnTo>
                <a:lnTo>
                  <a:pt x="171560" y="140005"/>
                </a:lnTo>
                <a:lnTo>
                  <a:pt x="174068" y="145725"/>
                </a:lnTo>
                <a:lnTo>
                  <a:pt x="174737" y="148584"/>
                </a:lnTo>
                <a:lnTo>
                  <a:pt x="176135" y="150490"/>
                </a:lnTo>
                <a:lnTo>
                  <a:pt x="178019" y="151760"/>
                </a:lnTo>
                <a:lnTo>
                  <a:pt x="184612" y="154289"/>
                </a:lnTo>
                <a:lnTo>
                  <a:pt x="184647" y="1371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89"/>
          <p:cNvSpPr/>
          <p:nvPr/>
        </p:nvSpPr>
        <p:spPr>
          <a:xfrm>
            <a:off x="8412480" y="3154680"/>
            <a:ext cx="231455" cy="145733"/>
          </a:xfrm>
          <a:custGeom>
            <a:avLst/>
            <a:gdLst/>
            <a:ahLst/>
            <a:cxnLst/>
            <a:rect l="0" t="0" r="0" b="0"/>
            <a:pathLst>
              <a:path w="231455" h="145733">
                <a:moveTo>
                  <a:pt x="0" y="0"/>
                </a:moveTo>
                <a:lnTo>
                  <a:pt x="15952" y="0"/>
                </a:lnTo>
                <a:lnTo>
                  <a:pt x="21342" y="4551"/>
                </a:lnTo>
                <a:lnTo>
                  <a:pt x="23753" y="5891"/>
                </a:lnTo>
                <a:lnTo>
                  <a:pt x="28972" y="7380"/>
                </a:lnTo>
                <a:lnTo>
                  <a:pt x="34467" y="8043"/>
                </a:lnTo>
                <a:lnTo>
                  <a:pt x="37265" y="8219"/>
                </a:lnTo>
                <a:lnTo>
                  <a:pt x="40083" y="9289"/>
                </a:lnTo>
                <a:lnTo>
                  <a:pt x="45754" y="13018"/>
                </a:lnTo>
                <a:lnTo>
                  <a:pt x="48601" y="15346"/>
                </a:lnTo>
                <a:lnTo>
                  <a:pt x="51450" y="17851"/>
                </a:lnTo>
                <a:lnTo>
                  <a:pt x="54303" y="20473"/>
                </a:lnTo>
                <a:lnTo>
                  <a:pt x="57157" y="22221"/>
                </a:lnTo>
                <a:lnTo>
                  <a:pt x="62868" y="24163"/>
                </a:lnTo>
                <a:lnTo>
                  <a:pt x="68581" y="25026"/>
                </a:lnTo>
                <a:lnTo>
                  <a:pt x="71438" y="25257"/>
                </a:lnTo>
                <a:lnTo>
                  <a:pt x="75247" y="26363"/>
                </a:lnTo>
                <a:lnTo>
                  <a:pt x="79693" y="28053"/>
                </a:lnTo>
                <a:lnTo>
                  <a:pt x="84561" y="30131"/>
                </a:lnTo>
                <a:lnTo>
                  <a:pt x="88758" y="31517"/>
                </a:lnTo>
                <a:lnTo>
                  <a:pt x="95963" y="33058"/>
                </a:lnTo>
                <a:lnTo>
                  <a:pt x="100170" y="34421"/>
                </a:lnTo>
                <a:lnTo>
                  <a:pt x="104879" y="36282"/>
                </a:lnTo>
                <a:lnTo>
                  <a:pt x="109926" y="38475"/>
                </a:lnTo>
                <a:lnTo>
                  <a:pt x="114242" y="39937"/>
                </a:lnTo>
                <a:lnTo>
                  <a:pt x="118070" y="40912"/>
                </a:lnTo>
                <a:lnTo>
                  <a:pt x="121576" y="41562"/>
                </a:lnTo>
                <a:lnTo>
                  <a:pt x="125818" y="41996"/>
                </a:lnTo>
                <a:lnTo>
                  <a:pt x="130552" y="42284"/>
                </a:lnTo>
                <a:lnTo>
                  <a:pt x="139937" y="42605"/>
                </a:lnTo>
                <a:lnTo>
                  <a:pt x="151529" y="42786"/>
                </a:lnTo>
                <a:lnTo>
                  <a:pt x="199557" y="42861"/>
                </a:lnTo>
                <a:lnTo>
                  <a:pt x="203523" y="43814"/>
                </a:lnTo>
                <a:lnTo>
                  <a:pt x="208072" y="45402"/>
                </a:lnTo>
                <a:lnTo>
                  <a:pt x="219958" y="50243"/>
                </a:lnTo>
                <a:lnTo>
                  <a:pt x="226569" y="51081"/>
                </a:lnTo>
                <a:lnTo>
                  <a:pt x="231454" y="51434"/>
                </a:lnTo>
                <a:lnTo>
                  <a:pt x="226905" y="55985"/>
                </a:lnTo>
                <a:lnTo>
                  <a:pt x="224612" y="57326"/>
                </a:lnTo>
                <a:lnTo>
                  <a:pt x="219525" y="58815"/>
                </a:lnTo>
                <a:lnTo>
                  <a:pt x="214089" y="62018"/>
                </a:lnTo>
                <a:lnTo>
                  <a:pt x="211306" y="64205"/>
                </a:lnTo>
                <a:lnTo>
                  <a:pt x="208498" y="66616"/>
                </a:lnTo>
                <a:lnTo>
                  <a:pt x="205673" y="69175"/>
                </a:lnTo>
                <a:lnTo>
                  <a:pt x="202838" y="71834"/>
                </a:lnTo>
                <a:lnTo>
                  <a:pt x="199042" y="74559"/>
                </a:lnTo>
                <a:lnTo>
                  <a:pt x="194607" y="77329"/>
                </a:lnTo>
                <a:lnTo>
                  <a:pt x="189746" y="80127"/>
                </a:lnTo>
                <a:lnTo>
                  <a:pt x="185551" y="82946"/>
                </a:lnTo>
                <a:lnTo>
                  <a:pt x="181804" y="85777"/>
                </a:lnTo>
                <a:lnTo>
                  <a:pt x="178352" y="88617"/>
                </a:lnTo>
                <a:lnTo>
                  <a:pt x="175098" y="91463"/>
                </a:lnTo>
                <a:lnTo>
                  <a:pt x="171977" y="94312"/>
                </a:lnTo>
                <a:lnTo>
                  <a:pt x="168943" y="97165"/>
                </a:lnTo>
                <a:lnTo>
                  <a:pt x="165970" y="99067"/>
                </a:lnTo>
                <a:lnTo>
                  <a:pt x="160124" y="101179"/>
                </a:lnTo>
                <a:lnTo>
                  <a:pt x="154351" y="104659"/>
                </a:lnTo>
                <a:lnTo>
                  <a:pt x="151478" y="106920"/>
                </a:lnTo>
                <a:lnTo>
                  <a:pt x="145746" y="109432"/>
                </a:lnTo>
                <a:lnTo>
                  <a:pt x="142883" y="110102"/>
                </a:lnTo>
                <a:lnTo>
                  <a:pt x="137164" y="113387"/>
                </a:lnTo>
                <a:lnTo>
                  <a:pt x="134305" y="115596"/>
                </a:lnTo>
                <a:lnTo>
                  <a:pt x="132399" y="118021"/>
                </a:lnTo>
                <a:lnTo>
                  <a:pt x="131129" y="120591"/>
                </a:lnTo>
                <a:lnTo>
                  <a:pt x="130281" y="123256"/>
                </a:lnTo>
                <a:lnTo>
                  <a:pt x="128764" y="125033"/>
                </a:lnTo>
                <a:lnTo>
                  <a:pt x="126800" y="126218"/>
                </a:lnTo>
                <a:lnTo>
                  <a:pt x="121355" y="128119"/>
                </a:lnTo>
                <a:lnTo>
                  <a:pt x="115861" y="128449"/>
                </a:lnTo>
                <a:lnTo>
                  <a:pt x="114388" y="129447"/>
                </a:lnTo>
                <a:lnTo>
                  <a:pt x="113406" y="131065"/>
                </a:lnTo>
                <a:lnTo>
                  <a:pt x="111830" y="135956"/>
                </a:lnTo>
                <a:lnTo>
                  <a:pt x="110748" y="136357"/>
                </a:lnTo>
                <a:lnTo>
                  <a:pt x="103687" y="137089"/>
                </a:lnTo>
                <a:lnTo>
                  <a:pt x="102902" y="137157"/>
                </a:lnTo>
                <a:lnTo>
                  <a:pt x="110254" y="137160"/>
                </a:lnTo>
                <a:lnTo>
                  <a:pt x="110650" y="138112"/>
                </a:lnTo>
                <a:lnTo>
                  <a:pt x="111089" y="141710"/>
                </a:lnTo>
                <a:lnTo>
                  <a:pt x="111442" y="1457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90"/>
          <p:cNvSpPr/>
          <p:nvPr/>
        </p:nvSpPr>
        <p:spPr>
          <a:xfrm>
            <a:off x="8712625" y="3111817"/>
            <a:ext cx="197025" cy="171441"/>
          </a:xfrm>
          <a:custGeom>
            <a:avLst/>
            <a:gdLst/>
            <a:ahLst/>
            <a:cxnLst/>
            <a:rect l="0" t="0" r="0" b="0"/>
            <a:pathLst>
              <a:path w="197025" h="171441">
                <a:moveTo>
                  <a:pt x="111334" y="0"/>
                </a:moveTo>
                <a:lnTo>
                  <a:pt x="90002" y="0"/>
                </a:lnTo>
                <a:lnTo>
                  <a:pt x="86635" y="953"/>
                </a:lnTo>
                <a:lnTo>
                  <a:pt x="82486" y="2540"/>
                </a:lnTo>
                <a:lnTo>
                  <a:pt x="77815" y="4551"/>
                </a:lnTo>
                <a:lnTo>
                  <a:pt x="73748" y="6844"/>
                </a:lnTo>
                <a:lnTo>
                  <a:pt x="70085" y="9325"/>
                </a:lnTo>
                <a:lnTo>
                  <a:pt x="66689" y="11932"/>
                </a:lnTo>
                <a:lnTo>
                  <a:pt x="63473" y="13670"/>
                </a:lnTo>
                <a:lnTo>
                  <a:pt x="57361" y="15601"/>
                </a:lnTo>
                <a:lnTo>
                  <a:pt x="51469" y="18999"/>
                </a:lnTo>
                <a:lnTo>
                  <a:pt x="45676" y="23684"/>
                </a:lnTo>
                <a:lnTo>
                  <a:pt x="39925" y="28941"/>
                </a:lnTo>
                <a:lnTo>
                  <a:pt x="38011" y="31677"/>
                </a:lnTo>
                <a:lnTo>
                  <a:pt x="36734" y="34453"/>
                </a:lnTo>
                <a:lnTo>
                  <a:pt x="35884" y="37256"/>
                </a:lnTo>
                <a:lnTo>
                  <a:pt x="33412" y="40078"/>
                </a:lnTo>
                <a:lnTo>
                  <a:pt x="29858" y="42911"/>
                </a:lnTo>
                <a:lnTo>
                  <a:pt x="25585" y="45752"/>
                </a:lnTo>
                <a:lnTo>
                  <a:pt x="22736" y="48599"/>
                </a:lnTo>
                <a:lnTo>
                  <a:pt x="20836" y="51449"/>
                </a:lnTo>
                <a:lnTo>
                  <a:pt x="19569" y="54302"/>
                </a:lnTo>
                <a:lnTo>
                  <a:pt x="18726" y="57157"/>
                </a:lnTo>
                <a:lnTo>
                  <a:pt x="18163" y="60012"/>
                </a:lnTo>
                <a:lnTo>
                  <a:pt x="17787" y="62868"/>
                </a:lnTo>
                <a:lnTo>
                  <a:pt x="16585" y="65725"/>
                </a:lnTo>
                <a:lnTo>
                  <a:pt x="14831" y="68581"/>
                </a:lnTo>
                <a:lnTo>
                  <a:pt x="12709" y="71438"/>
                </a:lnTo>
                <a:lnTo>
                  <a:pt x="11294" y="74296"/>
                </a:lnTo>
                <a:lnTo>
                  <a:pt x="10351" y="77153"/>
                </a:lnTo>
                <a:lnTo>
                  <a:pt x="9723" y="80010"/>
                </a:lnTo>
                <a:lnTo>
                  <a:pt x="9303" y="82868"/>
                </a:lnTo>
                <a:lnTo>
                  <a:pt x="9024" y="85725"/>
                </a:lnTo>
                <a:lnTo>
                  <a:pt x="8837" y="88583"/>
                </a:lnTo>
                <a:lnTo>
                  <a:pt x="7760" y="91440"/>
                </a:lnTo>
                <a:lnTo>
                  <a:pt x="6090" y="94297"/>
                </a:lnTo>
                <a:lnTo>
                  <a:pt x="4025" y="97155"/>
                </a:lnTo>
                <a:lnTo>
                  <a:pt x="2646" y="100012"/>
                </a:lnTo>
                <a:lnTo>
                  <a:pt x="1729" y="102870"/>
                </a:lnTo>
                <a:lnTo>
                  <a:pt x="1116" y="105728"/>
                </a:lnTo>
                <a:lnTo>
                  <a:pt x="709" y="108585"/>
                </a:lnTo>
                <a:lnTo>
                  <a:pt x="436" y="111443"/>
                </a:lnTo>
                <a:lnTo>
                  <a:pt x="255" y="114300"/>
                </a:lnTo>
                <a:lnTo>
                  <a:pt x="54" y="122555"/>
                </a:lnTo>
                <a:lnTo>
                  <a:pt x="0" y="127423"/>
                </a:lnTo>
                <a:lnTo>
                  <a:pt x="916" y="131622"/>
                </a:lnTo>
                <a:lnTo>
                  <a:pt x="2480" y="135373"/>
                </a:lnTo>
                <a:lnTo>
                  <a:pt x="4474" y="138826"/>
                </a:lnTo>
                <a:lnTo>
                  <a:pt x="5804" y="142081"/>
                </a:lnTo>
                <a:lnTo>
                  <a:pt x="6692" y="145203"/>
                </a:lnTo>
                <a:lnTo>
                  <a:pt x="7283" y="148237"/>
                </a:lnTo>
                <a:lnTo>
                  <a:pt x="8629" y="150260"/>
                </a:lnTo>
                <a:lnTo>
                  <a:pt x="10479" y="151608"/>
                </a:lnTo>
                <a:lnTo>
                  <a:pt x="12665" y="152507"/>
                </a:lnTo>
                <a:lnTo>
                  <a:pt x="14122" y="154059"/>
                </a:lnTo>
                <a:lnTo>
                  <a:pt x="15094" y="156046"/>
                </a:lnTo>
                <a:lnTo>
                  <a:pt x="15742" y="158324"/>
                </a:lnTo>
                <a:lnTo>
                  <a:pt x="17126" y="159841"/>
                </a:lnTo>
                <a:lnTo>
                  <a:pt x="19001" y="160853"/>
                </a:lnTo>
                <a:lnTo>
                  <a:pt x="21204" y="161528"/>
                </a:lnTo>
                <a:lnTo>
                  <a:pt x="26191" y="164818"/>
                </a:lnTo>
                <a:lnTo>
                  <a:pt x="28856" y="167028"/>
                </a:lnTo>
                <a:lnTo>
                  <a:pt x="31583" y="168502"/>
                </a:lnTo>
                <a:lnTo>
                  <a:pt x="37155" y="170140"/>
                </a:lnTo>
                <a:lnTo>
                  <a:pt x="42806" y="170868"/>
                </a:lnTo>
                <a:lnTo>
                  <a:pt x="48492" y="171191"/>
                </a:lnTo>
                <a:lnTo>
                  <a:pt x="54194" y="171335"/>
                </a:lnTo>
                <a:lnTo>
                  <a:pt x="78712" y="171440"/>
                </a:lnTo>
                <a:lnTo>
                  <a:pt x="82918" y="170491"/>
                </a:lnTo>
                <a:lnTo>
                  <a:pt x="87628" y="168906"/>
                </a:lnTo>
                <a:lnTo>
                  <a:pt x="92673" y="166896"/>
                </a:lnTo>
                <a:lnTo>
                  <a:pt x="96989" y="165557"/>
                </a:lnTo>
                <a:lnTo>
                  <a:pt x="100818" y="164664"/>
                </a:lnTo>
                <a:lnTo>
                  <a:pt x="104323" y="164069"/>
                </a:lnTo>
                <a:lnTo>
                  <a:pt x="107614" y="162719"/>
                </a:lnTo>
                <a:lnTo>
                  <a:pt x="110759" y="160867"/>
                </a:lnTo>
                <a:lnTo>
                  <a:pt x="113809" y="158679"/>
                </a:lnTo>
                <a:lnTo>
                  <a:pt x="117746" y="157221"/>
                </a:lnTo>
                <a:lnTo>
                  <a:pt x="122276" y="156249"/>
                </a:lnTo>
                <a:lnTo>
                  <a:pt x="127202" y="155601"/>
                </a:lnTo>
                <a:lnTo>
                  <a:pt x="131438" y="154216"/>
                </a:lnTo>
                <a:lnTo>
                  <a:pt x="135214" y="152341"/>
                </a:lnTo>
                <a:lnTo>
                  <a:pt x="138685" y="150138"/>
                </a:lnTo>
                <a:lnTo>
                  <a:pt x="141950" y="147717"/>
                </a:lnTo>
                <a:lnTo>
                  <a:pt x="145080" y="145151"/>
                </a:lnTo>
                <a:lnTo>
                  <a:pt x="148119" y="142487"/>
                </a:lnTo>
                <a:lnTo>
                  <a:pt x="152050" y="139759"/>
                </a:lnTo>
                <a:lnTo>
                  <a:pt x="156576" y="136988"/>
                </a:lnTo>
                <a:lnTo>
                  <a:pt x="161498" y="134188"/>
                </a:lnTo>
                <a:lnTo>
                  <a:pt x="165732" y="131368"/>
                </a:lnTo>
                <a:lnTo>
                  <a:pt x="169507" y="128536"/>
                </a:lnTo>
                <a:lnTo>
                  <a:pt x="172976" y="125696"/>
                </a:lnTo>
                <a:lnTo>
                  <a:pt x="176241" y="122850"/>
                </a:lnTo>
                <a:lnTo>
                  <a:pt x="179371" y="120000"/>
                </a:lnTo>
                <a:lnTo>
                  <a:pt x="186686" y="113133"/>
                </a:lnTo>
                <a:lnTo>
                  <a:pt x="192505" y="107393"/>
                </a:lnTo>
                <a:lnTo>
                  <a:pt x="194023" y="104933"/>
                </a:lnTo>
                <a:lnTo>
                  <a:pt x="195710" y="99659"/>
                </a:lnTo>
                <a:lnTo>
                  <a:pt x="196660" y="95886"/>
                </a:lnTo>
                <a:lnTo>
                  <a:pt x="196882" y="92464"/>
                </a:lnTo>
                <a:lnTo>
                  <a:pt x="196981" y="87767"/>
                </a:lnTo>
                <a:lnTo>
                  <a:pt x="197024" y="82505"/>
                </a:lnTo>
                <a:lnTo>
                  <a:pt x="196083" y="79769"/>
                </a:lnTo>
                <a:lnTo>
                  <a:pt x="194504" y="76992"/>
                </a:lnTo>
                <a:lnTo>
                  <a:pt x="192499" y="74188"/>
                </a:lnTo>
                <a:lnTo>
                  <a:pt x="191162" y="71366"/>
                </a:lnTo>
                <a:lnTo>
                  <a:pt x="190270" y="68532"/>
                </a:lnTo>
                <a:lnTo>
                  <a:pt x="189676" y="65691"/>
                </a:lnTo>
                <a:lnTo>
                  <a:pt x="189279" y="62844"/>
                </a:lnTo>
                <a:lnTo>
                  <a:pt x="189016" y="59993"/>
                </a:lnTo>
                <a:lnTo>
                  <a:pt x="188840" y="57141"/>
                </a:lnTo>
                <a:lnTo>
                  <a:pt x="187769" y="54286"/>
                </a:lnTo>
                <a:lnTo>
                  <a:pt x="186103" y="51431"/>
                </a:lnTo>
                <a:lnTo>
                  <a:pt x="184041" y="48575"/>
                </a:lnTo>
                <a:lnTo>
                  <a:pt x="181714" y="45718"/>
                </a:lnTo>
                <a:lnTo>
                  <a:pt x="179208" y="42861"/>
                </a:lnTo>
                <a:lnTo>
                  <a:pt x="176587" y="40004"/>
                </a:lnTo>
                <a:lnTo>
                  <a:pt x="173886" y="38100"/>
                </a:lnTo>
                <a:lnTo>
                  <a:pt x="168345" y="35983"/>
                </a:lnTo>
                <a:lnTo>
                  <a:pt x="162708" y="32502"/>
                </a:lnTo>
                <a:lnTo>
                  <a:pt x="159871" y="30241"/>
                </a:lnTo>
                <a:lnTo>
                  <a:pt x="157027" y="28733"/>
                </a:lnTo>
                <a:lnTo>
                  <a:pt x="147522" y="25659"/>
                </a:lnTo>
                <a:lnTo>
                  <a:pt x="143080" y="23773"/>
                </a:lnTo>
                <a:lnTo>
                  <a:pt x="138213" y="21564"/>
                </a:lnTo>
                <a:lnTo>
                  <a:pt x="134015" y="20091"/>
                </a:lnTo>
                <a:lnTo>
                  <a:pt x="130266" y="19109"/>
                </a:lnTo>
                <a:lnTo>
                  <a:pt x="126812" y="18454"/>
                </a:lnTo>
                <a:lnTo>
                  <a:pt x="123558" y="18018"/>
                </a:lnTo>
                <a:lnTo>
                  <a:pt x="117403" y="17533"/>
                </a:lnTo>
                <a:lnTo>
                  <a:pt x="114428" y="16451"/>
                </a:lnTo>
                <a:lnTo>
                  <a:pt x="108583" y="12709"/>
                </a:lnTo>
                <a:lnTo>
                  <a:pt x="102809" y="10411"/>
                </a:lnTo>
                <a:lnTo>
                  <a:pt x="97067" y="9390"/>
                </a:lnTo>
                <a:lnTo>
                  <a:pt x="91341" y="8936"/>
                </a:lnTo>
                <a:lnTo>
                  <a:pt x="88481" y="9767"/>
                </a:lnTo>
                <a:lnTo>
                  <a:pt x="82762" y="13231"/>
                </a:lnTo>
                <a:lnTo>
                  <a:pt x="77046" y="15406"/>
                </a:lnTo>
                <a:lnTo>
                  <a:pt x="74189" y="15985"/>
                </a:lnTo>
                <a:lnTo>
                  <a:pt x="68473" y="19170"/>
                </a:lnTo>
                <a:lnTo>
                  <a:pt x="59900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the degree and what is the sign of a?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these…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398713"/>
            <a:ext cx="3962400" cy="378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438400"/>
            <a:ext cx="38100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1066"/>
          <p:cNvSpPr/>
          <p:nvPr/>
        </p:nvSpPr>
        <p:spPr>
          <a:xfrm>
            <a:off x="3371850" y="2976008"/>
            <a:ext cx="214313" cy="247253"/>
          </a:xfrm>
          <a:custGeom>
            <a:avLst/>
            <a:gdLst/>
            <a:ahLst/>
            <a:cxnLst/>
            <a:rect l="0" t="0" r="0" b="0"/>
            <a:pathLst>
              <a:path w="214313" h="247253">
                <a:moveTo>
                  <a:pt x="0" y="7222"/>
                </a:moveTo>
                <a:lnTo>
                  <a:pt x="7380" y="14602"/>
                </a:lnTo>
                <a:lnTo>
                  <a:pt x="8042" y="17804"/>
                </a:lnTo>
                <a:lnTo>
                  <a:pt x="8219" y="19992"/>
                </a:lnTo>
                <a:lnTo>
                  <a:pt x="9289" y="22403"/>
                </a:lnTo>
                <a:lnTo>
                  <a:pt x="13018" y="27621"/>
                </a:lnTo>
                <a:lnTo>
                  <a:pt x="14394" y="30347"/>
                </a:lnTo>
                <a:lnTo>
                  <a:pt x="15922" y="35914"/>
                </a:lnTo>
                <a:lnTo>
                  <a:pt x="19141" y="41564"/>
                </a:lnTo>
                <a:lnTo>
                  <a:pt x="23747" y="48202"/>
                </a:lnTo>
                <a:lnTo>
                  <a:pt x="26309" y="52639"/>
                </a:lnTo>
                <a:lnTo>
                  <a:pt x="28969" y="57503"/>
                </a:lnTo>
                <a:lnTo>
                  <a:pt x="30743" y="62650"/>
                </a:lnTo>
                <a:lnTo>
                  <a:pt x="31925" y="67986"/>
                </a:lnTo>
                <a:lnTo>
                  <a:pt x="32713" y="73449"/>
                </a:lnTo>
                <a:lnTo>
                  <a:pt x="34191" y="78043"/>
                </a:lnTo>
                <a:lnTo>
                  <a:pt x="38373" y="85688"/>
                </a:lnTo>
                <a:lnTo>
                  <a:pt x="39870" y="90012"/>
                </a:lnTo>
                <a:lnTo>
                  <a:pt x="40867" y="94801"/>
                </a:lnTo>
                <a:lnTo>
                  <a:pt x="41532" y="99898"/>
                </a:lnTo>
                <a:lnTo>
                  <a:pt x="42928" y="105201"/>
                </a:lnTo>
                <a:lnTo>
                  <a:pt x="44811" y="110641"/>
                </a:lnTo>
                <a:lnTo>
                  <a:pt x="47019" y="116173"/>
                </a:lnTo>
                <a:lnTo>
                  <a:pt x="48491" y="121766"/>
                </a:lnTo>
                <a:lnTo>
                  <a:pt x="49472" y="127399"/>
                </a:lnTo>
                <a:lnTo>
                  <a:pt x="50126" y="133060"/>
                </a:lnTo>
                <a:lnTo>
                  <a:pt x="50562" y="138739"/>
                </a:lnTo>
                <a:lnTo>
                  <a:pt x="50853" y="144430"/>
                </a:lnTo>
                <a:lnTo>
                  <a:pt x="51176" y="155833"/>
                </a:lnTo>
                <a:lnTo>
                  <a:pt x="51428" y="200403"/>
                </a:lnTo>
                <a:lnTo>
                  <a:pt x="51434" y="221489"/>
                </a:lnTo>
                <a:lnTo>
                  <a:pt x="51434" y="216970"/>
                </a:lnTo>
                <a:lnTo>
                  <a:pt x="50482" y="215634"/>
                </a:lnTo>
                <a:lnTo>
                  <a:pt x="48895" y="214743"/>
                </a:lnTo>
                <a:lnTo>
                  <a:pt x="46884" y="214149"/>
                </a:lnTo>
                <a:lnTo>
                  <a:pt x="45543" y="212801"/>
                </a:lnTo>
                <a:lnTo>
                  <a:pt x="44649" y="210949"/>
                </a:lnTo>
                <a:lnTo>
                  <a:pt x="44053" y="208763"/>
                </a:lnTo>
                <a:lnTo>
                  <a:pt x="43392" y="201253"/>
                </a:lnTo>
                <a:lnTo>
                  <a:pt x="43215" y="196583"/>
                </a:lnTo>
                <a:lnTo>
                  <a:pt x="42145" y="191565"/>
                </a:lnTo>
                <a:lnTo>
                  <a:pt x="40479" y="186315"/>
                </a:lnTo>
                <a:lnTo>
                  <a:pt x="38416" y="180910"/>
                </a:lnTo>
                <a:lnTo>
                  <a:pt x="37040" y="176354"/>
                </a:lnTo>
                <a:lnTo>
                  <a:pt x="35512" y="168751"/>
                </a:lnTo>
                <a:lnTo>
                  <a:pt x="36057" y="163486"/>
                </a:lnTo>
                <a:lnTo>
                  <a:pt x="37373" y="157118"/>
                </a:lnTo>
                <a:lnTo>
                  <a:pt x="39203" y="150015"/>
                </a:lnTo>
                <a:lnTo>
                  <a:pt x="40422" y="143375"/>
                </a:lnTo>
                <a:lnTo>
                  <a:pt x="41236" y="137043"/>
                </a:lnTo>
                <a:lnTo>
                  <a:pt x="41778" y="130916"/>
                </a:lnTo>
                <a:lnTo>
                  <a:pt x="43092" y="124927"/>
                </a:lnTo>
                <a:lnTo>
                  <a:pt x="44920" y="119030"/>
                </a:lnTo>
                <a:lnTo>
                  <a:pt x="47092" y="113193"/>
                </a:lnTo>
                <a:lnTo>
                  <a:pt x="49492" y="107397"/>
                </a:lnTo>
                <a:lnTo>
                  <a:pt x="52044" y="101627"/>
                </a:lnTo>
                <a:lnTo>
                  <a:pt x="57420" y="90137"/>
                </a:lnTo>
                <a:lnTo>
                  <a:pt x="71473" y="61520"/>
                </a:lnTo>
                <a:lnTo>
                  <a:pt x="74318" y="56756"/>
                </a:lnTo>
                <a:lnTo>
                  <a:pt x="77168" y="52627"/>
                </a:lnTo>
                <a:lnTo>
                  <a:pt x="80020" y="48922"/>
                </a:lnTo>
                <a:lnTo>
                  <a:pt x="82874" y="44547"/>
                </a:lnTo>
                <a:lnTo>
                  <a:pt x="85729" y="39725"/>
                </a:lnTo>
                <a:lnTo>
                  <a:pt x="88585" y="34606"/>
                </a:lnTo>
                <a:lnTo>
                  <a:pt x="91442" y="30240"/>
                </a:lnTo>
                <a:lnTo>
                  <a:pt x="97155" y="22850"/>
                </a:lnTo>
                <a:lnTo>
                  <a:pt x="100965" y="19545"/>
                </a:lnTo>
                <a:lnTo>
                  <a:pt x="105410" y="16390"/>
                </a:lnTo>
                <a:lnTo>
                  <a:pt x="110278" y="13334"/>
                </a:lnTo>
                <a:lnTo>
                  <a:pt x="114476" y="11296"/>
                </a:lnTo>
                <a:lnTo>
                  <a:pt x="118227" y="9938"/>
                </a:lnTo>
                <a:lnTo>
                  <a:pt x="121680" y="9033"/>
                </a:lnTo>
                <a:lnTo>
                  <a:pt x="128058" y="5486"/>
                </a:lnTo>
                <a:lnTo>
                  <a:pt x="131091" y="3207"/>
                </a:lnTo>
                <a:lnTo>
                  <a:pt x="135019" y="1688"/>
                </a:lnTo>
                <a:lnTo>
                  <a:pt x="139543" y="675"/>
                </a:lnTo>
                <a:lnTo>
                  <a:pt x="144463" y="0"/>
                </a:lnTo>
                <a:lnTo>
                  <a:pt x="148696" y="502"/>
                </a:lnTo>
                <a:lnTo>
                  <a:pt x="152470" y="1789"/>
                </a:lnTo>
                <a:lnTo>
                  <a:pt x="155940" y="3600"/>
                </a:lnTo>
                <a:lnTo>
                  <a:pt x="162334" y="8152"/>
                </a:lnTo>
                <a:lnTo>
                  <a:pt x="165372" y="10700"/>
                </a:lnTo>
                <a:lnTo>
                  <a:pt x="168350" y="12397"/>
                </a:lnTo>
                <a:lnTo>
                  <a:pt x="174199" y="14285"/>
                </a:lnTo>
                <a:lnTo>
                  <a:pt x="177093" y="16693"/>
                </a:lnTo>
                <a:lnTo>
                  <a:pt x="179974" y="20203"/>
                </a:lnTo>
                <a:lnTo>
                  <a:pt x="182848" y="24448"/>
                </a:lnTo>
                <a:lnTo>
                  <a:pt x="186040" y="31706"/>
                </a:lnTo>
                <a:lnTo>
                  <a:pt x="188412" y="39058"/>
                </a:lnTo>
                <a:lnTo>
                  <a:pt x="190377" y="43686"/>
                </a:lnTo>
                <a:lnTo>
                  <a:pt x="192640" y="48676"/>
                </a:lnTo>
                <a:lnTo>
                  <a:pt x="194150" y="54861"/>
                </a:lnTo>
                <a:lnTo>
                  <a:pt x="195155" y="61841"/>
                </a:lnTo>
                <a:lnTo>
                  <a:pt x="195826" y="69352"/>
                </a:lnTo>
                <a:lnTo>
                  <a:pt x="196273" y="76264"/>
                </a:lnTo>
                <a:lnTo>
                  <a:pt x="196770" y="89025"/>
                </a:lnTo>
                <a:lnTo>
                  <a:pt x="197089" y="118630"/>
                </a:lnTo>
                <a:lnTo>
                  <a:pt x="197164" y="167129"/>
                </a:lnTo>
                <a:lnTo>
                  <a:pt x="198118" y="171929"/>
                </a:lnTo>
                <a:lnTo>
                  <a:pt x="199706" y="176081"/>
                </a:lnTo>
                <a:lnTo>
                  <a:pt x="201717" y="179802"/>
                </a:lnTo>
                <a:lnTo>
                  <a:pt x="203058" y="184188"/>
                </a:lnTo>
                <a:lnTo>
                  <a:pt x="203952" y="189017"/>
                </a:lnTo>
                <a:lnTo>
                  <a:pt x="204547" y="194141"/>
                </a:lnTo>
                <a:lnTo>
                  <a:pt x="204945" y="199462"/>
                </a:lnTo>
                <a:lnTo>
                  <a:pt x="205210" y="204914"/>
                </a:lnTo>
                <a:lnTo>
                  <a:pt x="205582" y="219150"/>
                </a:lnTo>
                <a:lnTo>
                  <a:pt x="205635" y="222802"/>
                </a:lnTo>
                <a:lnTo>
                  <a:pt x="206622" y="226189"/>
                </a:lnTo>
                <a:lnTo>
                  <a:pt x="210260" y="232493"/>
                </a:lnTo>
                <a:lnTo>
                  <a:pt x="212511" y="238470"/>
                </a:lnTo>
                <a:lnTo>
                  <a:pt x="214312" y="2472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67"/>
          <p:cNvSpPr/>
          <p:nvPr/>
        </p:nvSpPr>
        <p:spPr>
          <a:xfrm>
            <a:off x="3671887" y="3034664"/>
            <a:ext cx="240031" cy="25719"/>
          </a:xfrm>
          <a:custGeom>
            <a:avLst/>
            <a:gdLst/>
            <a:ahLst/>
            <a:cxnLst/>
            <a:rect l="0" t="0" r="0" b="0"/>
            <a:pathLst>
              <a:path w="240031" h="25719">
                <a:moveTo>
                  <a:pt x="0" y="25718"/>
                </a:moveTo>
                <a:lnTo>
                  <a:pt x="11931" y="25718"/>
                </a:lnTo>
                <a:lnTo>
                  <a:pt x="14622" y="24766"/>
                </a:lnTo>
                <a:lnTo>
                  <a:pt x="17368" y="23178"/>
                </a:lnTo>
                <a:lnTo>
                  <a:pt x="20151" y="21167"/>
                </a:lnTo>
                <a:lnTo>
                  <a:pt x="23911" y="19827"/>
                </a:lnTo>
                <a:lnTo>
                  <a:pt x="28323" y="18933"/>
                </a:lnTo>
                <a:lnTo>
                  <a:pt x="33170" y="18337"/>
                </a:lnTo>
                <a:lnTo>
                  <a:pt x="37353" y="17940"/>
                </a:lnTo>
                <a:lnTo>
                  <a:pt x="44541" y="17498"/>
                </a:lnTo>
                <a:lnTo>
                  <a:pt x="49697" y="16429"/>
                </a:lnTo>
                <a:lnTo>
                  <a:pt x="55991" y="14763"/>
                </a:lnTo>
                <a:lnTo>
                  <a:pt x="63045" y="12699"/>
                </a:lnTo>
                <a:lnTo>
                  <a:pt x="69653" y="11324"/>
                </a:lnTo>
                <a:lnTo>
                  <a:pt x="75963" y="10407"/>
                </a:lnTo>
                <a:lnTo>
                  <a:pt x="82074" y="9796"/>
                </a:lnTo>
                <a:lnTo>
                  <a:pt x="89006" y="9388"/>
                </a:lnTo>
                <a:lnTo>
                  <a:pt x="104328" y="8935"/>
                </a:lnTo>
                <a:lnTo>
                  <a:pt x="111462" y="7862"/>
                </a:lnTo>
                <a:lnTo>
                  <a:pt x="118123" y="6194"/>
                </a:lnTo>
                <a:lnTo>
                  <a:pt x="124469" y="4130"/>
                </a:lnTo>
                <a:lnTo>
                  <a:pt x="130604" y="2753"/>
                </a:lnTo>
                <a:lnTo>
                  <a:pt x="136599" y="1836"/>
                </a:lnTo>
                <a:lnTo>
                  <a:pt x="142501" y="1224"/>
                </a:lnTo>
                <a:lnTo>
                  <a:pt x="148341" y="816"/>
                </a:lnTo>
                <a:lnTo>
                  <a:pt x="154139" y="544"/>
                </a:lnTo>
                <a:lnTo>
                  <a:pt x="165661" y="242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68"/>
          <p:cNvSpPr/>
          <p:nvPr/>
        </p:nvSpPr>
        <p:spPr>
          <a:xfrm>
            <a:off x="3714750" y="3120389"/>
            <a:ext cx="240030" cy="17146"/>
          </a:xfrm>
          <a:custGeom>
            <a:avLst/>
            <a:gdLst/>
            <a:ahLst/>
            <a:cxnLst/>
            <a:rect l="0" t="0" r="0" b="0"/>
            <a:pathLst>
              <a:path w="240030" h="17146">
                <a:moveTo>
                  <a:pt x="0" y="8573"/>
                </a:moveTo>
                <a:lnTo>
                  <a:pt x="0" y="13124"/>
                </a:lnTo>
                <a:lnTo>
                  <a:pt x="952" y="14465"/>
                </a:lnTo>
                <a:lnTo>
                  <a:pt x="2540" y="15358"/>
                </a:lnTo>
                <a:lnTo>
                  <a:pt x="7380" y="16793"/>
                </a:lnTo>
                <a:lnTo>
                  <a:pt x="12770" y="17041"/>
                </a:lnTo>
                <a:lnTo>
                  <a:pt x="66129" y="17145"/>
                </a:lnTo>
                <a:lnTo>
                  <a:pt x="71709" y="16192"/>
                </a:lnTo>
                <a:lnTo>
                  <a:pt x="77333" y="14605"/>
                </a:lnTo>
                <a:lnTo>
                  <a:pt x="82987" y="12594"/>
                </a:lnTo>
                <a:lnTo>
                  <a:pt x="88662" y="11254"/>
                </a:lnTo>
                <a:lnTo>
                  <a:pt x="94351" y="10360"/>
                </a:lnTo>
                <a:lnTo>
                  <a:pt x="100048" y="9765"/>
                </a:lnTo>
                <a:lnTo>
                  <a:pt x="105751" y="9368"/>
                </a:lnTo>
                <a:lnTo>
                  <a:pt x="111458" y="9103"/>
                </a:lnTo>
                <a:lnTo>
                  <a:pt x="117168" y="8926"/>
                </a:lnTo>
                <a:lnTo>
                  <a:pt x="122879" y="7856"/>
                </a:lnTo>
                <a:lnTo>
                  <a:pt x="128592" y="6190"/>
                </a:lnTo>
                <a:lnTo>
                  <a:pt x="134305" y="4127"/>
                </a:lnTo>
                <a:lnTo>
                  <a:pt x="140019" y="2751"/>
                </a:lnTo>
                <a:lnTo>
                  <a:pt x="145734" y="1834"/>
                </a:lnTo>
                <a:lnTo>
                  <a:pt x="151448" y="1223"/>
                </a:lnTo>
                <a:lnTo>
                  <a:pt x="157163" y="816"/>
                </a:lnTo>
                <a:lnTo>
                  <a:pt x="162878" y="544"/>
                </a:lnTo>
                <a:lnTo>
                  <a:pt x="174307" y="242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69"/>
          <p:cNvSpPr/>
          <p:nvPr/>
        </p:nvSpPr>
        <p:spPr>
          <a:xfrm>
            <a:off x="4057650" y="2923330"/>
            <a:ext cx="222838" cy="274178"/>
          </a:xfrm>
          <a:custGeom>
            <a:avLst/>
            <a:gdLst/>
            <a:ahLst/>
            <a:cxnLst/>
            <a:rect l="0" t="0" r="0" b="0"/>
            <a:pathLst>
              <a:path w="222838" h="274178">
                <a:moveTo>
                  <a:pt x="0" y="42755"/>
                </a:moveTo>
                <a:lnTo>
                  <a:pt x="4550" y="42755"/>
                </a:lnTo>
                <a:lnTo>
                  <a:pt x="6843" y="41802"/>
                </a:lnTo>
                <a:lnTo>
                  <a:pt x="13669" y="36863"/>
                </a:lnTo>
                <a:lnTo>
                  <a:pt x="15600" y="35374"/>
                </a:lnTo>
                <a:lnTo>
                  <a:pt x="21538" y="32172"/>
                </a:lnTo>
                <a:lnTo>
                  <a:pt x="25789" y="29984"/>
                </a:lnTo>
                <a:lnTo>
                  <a:pt x="29575" y="27573"/>
                </a:lnTo>
                <a:lnTo>
                  <a:pt x="36322" y="22355"/>
                </a:lnTo>
                <a:lnTo>
                  <a:pt x="42495" y="16861"/>
                </a:lnTo>
                <a:lnTo>
                  <a:pt x="45475" y="14062"/>
                </a:lnTo>
                <a:lnTo>
                  <a:pt x="49366" y="12196"/>
                </a:lnTo>
                <a:lnTo>
                  <a:pt x="53866" y="10952"/>
                </a:lnTo>
                <a:lnTo>
                  <a:pt x="58771" y="10123"/>
                </a:lnTo>
                <a:lnTo>
                  <a:pt x="63945" y="9570"/>
                </a:lnTo>
                <a:lnTo>
                  <a:pt x="69300" y="9202"/>
                </a:lnTo>
                <a:lnTo>
                  <a:pt x="74775" y="8956"/>
                </a:lnTo>
                <a:lnTo>
                  <a:pt x="80329" y="7840"/>
                </a:lnTo>
                <a:lnTo>
                  <a:pt x="85938" y="6143"/>
                </a:lnTo>
                <a:lnTo>
                  <a:pt x="91582" y="4060"/>
                </a:lnTo>
                <a:lnTo>
                  <a:pt x="96297" y="2670"/>
                </a:lnTo>
                <a:lnTo>
                  <a:pt x="100393" y="1744"/>
                </a:lnTo>
                <a:lnTo>
                  <a:pt x="104076" y="1127"/>
                </a:lnTo>
                <a:lnTo>
                  <a:pt x="108436" y="715"/>
                </a:lnTo>
                <a:lnTo>
                  <a:pt x="113248" y="441"/>
                </a:lnTo>
                <a:lnTo>
                  <a:pt x="123675" y="136"/>
                </a:lnTo>
                <a:lnTo>
                  <a:pt x="134659" y="0"/>
                </a:lnTo>
                <a:lnTo>
                  <a:pt x="140255" y="917"/>
                </a:lnTo>
                <a:lnTo>
                  <a:pt x="145891" y="2480"/>
                </a:lnTo>
                <a:lnTo>
                  <a:pt x="151553" y="4475"/>
                </a:lnTo>
                <a:lnTo>
                  <a:pt x="156280" y="5805"/>
                </a:lnTo>
                <a:lnTo>
                  <a:pt x="160384" y="6691"/>
                </a:lnTo>
                <a:lnTo>
                  <a:pt x="164072" y="7283"/>
                </a:lnTo>
                <a:lnTo>
                  <a:pt x="166532" y="8629"/>
                </a:lnTo>
                <a:lnTo>
                  <a:pt x="168171" y="10479"/>
                </a:lnTo>
                <a:lnTo>
                  <a:pt x="170945" y="15075"/>
                </a:lnTo>
                <a:lnTo>
                  <a:pt x="176909" y="22065"/>
                </a:lnTo>
                <a:lnTo>
                  <a:pt x="178639" y="24034"/>
                </a:lnTo>
                <a:lnTo>
                  <a:pt x="179407" y="29989"/>
                </a:lnTo>
                <a:lnTo>
                  <a:pt x="179612" y="34244"/>
                </a:lnTo>
                <a:lnTo>
                  <a:pt x="178796" y="38034"/>
                </a:lnTo>
                <a:lnTo>
                  <a:pt x="175350" y="44784"/>
                </a:lnTo>
                <a:lnTo>
                  <a:pt x="170643" y="50959"/>
                </a:lnTo>
                <a:lnTo>
                  <a:pt x="164424" y="57831"/>
                </a:lnTo>
                <a:lnTo>
                  <a:pt x="155309" y="67235"/>
                </a:lnTo>
                <a:lnTo>
                  <a:pt x="150212" y="71458"/>
                </a:lnTo>
                <a:lnTo>
                  <a:pt x="144908" y="75225"/>
                </a:lnTo>
                <a:lnTo>
                  <a:pt x="139469" y="78689"/>
                </a:lnTo>
                <a:lnTo>
                  <a:pt x="134889" y="81951"/>
                </a:lnTo>
                <a:lnTo>
                  <a:pt x="130883" y="85078"/>
                </a:lnTo>
                <a:lnTo>
                  <a:pt x="127260" y="88115"/>
                </a:lnTo>
                <a:lnTo>
                  <a:pt x="122940" y="92045"/>
                </a:lnTo>
                <a:lnTo>
                  <a:pt x="113060" y="101491"/>
                </a:lnTo>
                <a:lnTo>
                  <a:pt x="107758" y="104772"/>
                </a:lnTo>
                <a:lnTo>
                  <a:pt x="102318" y="106960"/>
                </a:lnTo>
                <a:lnTo>
                  <a:pt x="96787" y="108418"/>
                </a:lnTo>
                <a:lnTo>
                  <a:pt x="92147" y="110343"/>
                </a:lnTo>
                <a:lnTo>
                  <a:pt x="88101" y="112579"/>
                </a:lnTo>
                <a:lnTo>
                  <a:pt x="84451" y="115021"/>
                </a:lnTo>
                <a:lnTo>
                  <a:pt x="77856" y="120276"/>
                </a:lnTo>
                <a:lnTo>
                  <a:pt x="74764" y="123010"/>
                </a:lnTo>
                <a:lnTo>
                  <a:pt x="71750" y="124833"/>
                </a:lnTo>
                <a:lnTo>
                  <a:pt x="65861" y="126859"/>
                </a:lnTo>
                <a:lnTo>
                  <a:pt x="61741" y="128000"/>
                </a:lnTo>
                <a:lnTo>
                  <a:pt x="55970" y="128337"/>
                </a:lnTo>
                <a:lnTo>
                  <a:pt x="52778" y="128437"/>
                </a:lnTo>
                <a:lnTo>
                  <a:pt x="58934" y="128476"/>
                </a:lnTo>
                <a:lnTo>
                  <a:pt x="134672" y="128480"/>
                </a:lnTo>
                <a:lnTo>
                  <a:pt x="140263" y="129432"/>
                </a:lnTo>
                <a:lnTo>
                  <a:pt x="145896" y="131020"/>
                </a:lnTo>
                <a:lnTo>
                  <a:pt x="151557" y="133031"/>
                </a:lnTo>
                <a:lnTo>
                  <a:pt x="157235" y="135324"/>
                </a:lnTo>
                <a:lnTo>
                  <a:pt x="162926" y="137805"/>
                </a:lnTo>
                <a:lnTo>
                  <a:pt x="168624" y="140411"/>
                </a:lnTo>
                <a:lnTo>
                  <a:pt x="173376" y="142149"/>
                </a:lnTo>
                <a:lnTo>
                  <a:pt x="177496" y="143308"/>
                </a:lnTo>
                <a:lnTo>
                  <a:pt x="181196" y="144080"/>
                </a:lnTo>
                <a:lnTo>
                  <a:pt x="185567" y="146500"/>
                </a:lnTo>
                <a:lnTo>
                  <a:pt x="190386" y="150018"/>
                </a:lnTo>
                <a:lnTo>
                  <a:pt x="195504" y="154268"/>
                </a:lnTo>
                <a:lnTo>
                  <a:pt x="199868" y="158055"/>
                </a:lnTo>
                <a:lnTo>
                  <a:pt x="203730" y="161531"/>
                </a:lnTo>
                <a:lnTo>
                  <a:pt x="210561" y="167934"/>
                </a:lnTo>
                <a:lnTo>
                  <a:pt x="216773" y="173955"/>
                </a:lnTo>
                <a:lnTo>
                  <a:pt x="218810" y="176894"/>
                </a:lnTo>
                <a:lnTo>
                  <a:pt x="221074" y="182700"/>
                </a:lnTo>
                <a:lnTo>
                  <a:pt x="222080" y="190995"/>
                </a:lnTo>
                <a:lnTo>
                  <a:pt x="222527" y="200079"/>
                </a:lnTo>
                <a:lnTo>
                  <a:pt x="222725" y="207292"/>
                </a:lnTo>
                <a:lnTo>
                  <a:pt x="222837" y="216707"/>
                </a:lnTo>
                <a:lnTo>
                  <a:pt x="221901" y="219683"/>
                </a:lnTo>
                <a:lnTo>
                  <a:pt x="218320" y="225529"/>
                </a:lnTo>
                <a:lnTo>
                  <a:pt x="213553" y="231303"/>
                </a:lnTo>
                <a:lnTo>
                  <a:pt x="210949" y="234176"/>
                </a:lnTo>
                <a:lnTo>
                  <a:pt x="207307" y="237044"/>
                </a:lnTo>
                <a:lnTo>
                  <a:pt x="202975" y="239908"/>
                </a:lnTo>
                <a:lnTo>
                  <a:pt x="198181" y="242770"/>
                </a:lnTo>
                <a:lnTo>
                  <a:pt x="193081" y="245631"/>
                </a:lnTo>
                <a:lnTo>
                  <a:pt x="182334" y="251350"/>
                </a:lnTo>
                <a:lnTo>
                  <a:pt x="165573" y="259924"/>
                </a:lnTo>
                <a:lnTo>
                  <a:pt x="159912" y="261829"/>
                </a:lnTo>
                <a:lnTo>
                  <a:pt x="154233" y="263099"/>
                </a:lnTo>
                <a:lnTo>
                  <a:pt x="148542" y="263946"/>
                </a:lnTo>
                <a:lnTo>
                  <a:pt x="143795" y="265463"/>
                </a:lnTo>
                <a:lnTo>
                  <a:pt x="139678" y="267427"/>
                </a:lnTo>
                <a:lnTo>
                  <a:pt x="135981" y="269689"/>
                </a:lnTo>
                <a:lnTo>
                  <a:pt x="131611" y="271196"/>
                </a:lnTo>
                <a:lnTo>
                  <a:pt x="126793" y="272202"/>
                </a:lnTo>
                <a:lnTo>
                  <a:pt x="121676" y="272872"/>
                </a:lnTo>
                <a:lnTo>
                  <a:pt x="116360" y="273319"/>
                </a:lnTo>
                <a:lnTo>
                  <a:pt x="110911" y="273616"/>
                </a:lnTo>
                <a:lnTo>
                  <a:pt x="99776" y="273947"/>
                </a:lnTo>
                <a:lnTo>
                  <a:pt x="75957" y="274177"/>
                </a:lnTo>
                <a:lnTo>
                  <a:pt x="71593" y="273236"/>
                </a:lnTo>
                <a:lnTo>
                  <a:pt x="66778" y="271657"/>
                </a:lnTo>
                <a:lnTo>
                  <a:pt x="61664" y="269651"/>
                </a:lnTo>
                <a:lnTo>
                  <a:pt x="57301" y="268314"/>
                </a:lnTo>
                <a:lnTo>
                  <a:pt x="53441" y="267422"/>
                </a:lnTo>
                <a:lnTo>
                  <a:pt x="49915" y="266828"/>
                </a:lnTo>
                <a:lnTo>
                  <a:pt x="47564" y="265480"/>
                </a:lnTo>
                <a:lnTo>
                  <a:pt x="45997" y="263628"/>
                </a:lnTo>
                <a:lnTo>
                  <a:pt x="44952" y="261441"/>
                </a:lnTo>
                <a:lnTo>
                  <a:pt x="43303" y="259983"/>
                </a:lnTo>
                <a:lnTo>
                  <a:pt x="41251" y="259011"/>
                </a:lnTo>
                <a:lnTo>
                  <a:pt x="34290" y="2570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70"/>
          <p:cNvSpPr/>
          <p:nvPr/>
        </p:nvSpPr>
        <p:spPr>
          <a:xfrm>
            <a:off x="3371887" y="3446263"/>
            <a:ext cx="214276" cy="171288"/>
          </a:xfrm>
          <a:custGeom>
            <a:avLst/>
            <a:gdLst/>
            <a:ahLst/>
            <a:cxnLst/>
            <a:rect l="0" t="0" r="0" b="0"/>
            <a:pathLst>
              <a:path w="214276" h="171288">
                <a:moveTo>
                  <a:pt x="154267" y="51316"/>
                </a:moveTo>
                <a:lnTo>
                  <a:pt x="149717" y="51316"/>
                </a:lnTo>
                <a:lnTo>
                  <a:pt x="148376" y="50364"/>
                </a:lnTo>
                <a:lnTo>
                  <a:pt x="147482" y="48777"/>
                </a:lnTo>
                <a:lnTo>
                  <a:pt x="146048" y="43936"/>
                </a:lnTo>
                <a:lnTo>
                  <a:pt x="143312" y="40734"/>
                </a:lnTo>
                <a:lnTo>
                  <a:pt x="141248" y="38546"/>
                </a:lnTo>
                <a:lnTo>
                  <a:pt x="139874" y="36136"/>
                </a:lnTo>
                <a:lnTo>
                  <a:pt x="138345" y="30917"/>
                </a:lnTo>
                <a:lnTo>
                  <a:pt x="136985" y="29145"/>
                </a:lnTo>
                <a:lnTo>
                  <a:pt x="135126" y="27963"/>
                </a:lnTo>
                <a:lnTo>
                  <a:pt x="132934" y="27175"/>
                </a:lnTo>
                <a:lnTo>
                  <a:pt x="131473" y="25697"/>
                </a:lnTo>
                <a:lnTo>
                  <a:pt x="130498" y="23760"/>
                </a:lnTo>
                <a:lnTo>
                  <a:pt x="129849" y="21515"/>
                </a:lnTo>
                <a:lnTo>
                  <a:pt x="128464" y="20019"/>
                </a:lnTo>
                <a:lnTo>
                  <a:pt x="126587" y="19021"/>
                </a:lnTo>
                <a:lnTo>
                  <a:pt x="124384" y="18356"/>
                </a:lnTo>
                <a:lnTo>
                  <a:pt x="122915" y="16961"/>
                </a:lnTo>
                <a:lnTo>
                  <a:pt x="121936" y="15078"/>
                </a:lnTo>
                <a:lnTo>
                  <a:pt x="121283" y="12870"/>
                </a:lnTo>
                <a:lnTo>
                  <a:pt x="119895" y="11398"/>
                </a:lnTo>
                <a:lnTo>
                  <a:pt x="118018" y="10417"/>
                </a:lnTo>
                <a:lnTo>
                  <a:pt x="113392" y="9326"/>
                </a:lnTo>
                <a:lnTo>
                  <a:pt x="108161" y="8842"/>
                </a:lnTo>
                <a:lnTo>
                  <a:pt x="102660" y="8626"/>
                </a:lnTo>
                <a:lnTo>
                  <a:pt x="94209" y="8505"/>
                </a:lnTo>
                <a:lnTo>
                  <a:pt x="91369" y="8488"/>
                </a:lnTo>
                <a:lnTo>
                  <a:pt x="88522" y="9429"/>
                </a:lnTo>
                <a:lnTo>
                  <a:pt x="82820" y="13015"/>
                </a:lnTo>
                <a:lnTo>
                  <a:pt x="77111" y="15244"/>
                </a:lnTo>
                <a:lnTo>
                  <a:pt x="74254" y="15838"/>
                </a:lnTo>
                <a:lnTo>
                  <a:pt x="68541" y="19039"/>
                </a:lnTo>
                <a:lnTo>
                  <a:pt x="61875" y="23636"/>
                </a:lnTo>
                <a:lnTo>
                  <a:pt x="57430" y="26195"/>
                </a:lnTo>
                <a:lnTo>
                  <a:pt x="52561" y="28854"/>
                </a:lnTo>
                <a:lnTo>
                  <a:pt x="49316" y="31579"/>
                </a:lnTo>
                <a:lnTo>
                  <a:pt x="47152" y="34348"/>
                </a:lnTo>
                <a:lnTo>
                  <a:pt x="39129" y="50187"/>
                </a:lnTo>
                <a:lnTo>
                  <a:pt x="36551" y="54374"/>
                </a:lnTo>
                <a:lnTo>
                  <a:pt x="33880" y="58117"/>
                </a:lnTo>
                <a:lnTo>
                  <a:pt x="31147" y="61565"/>
                </a:lnTo>
                <a:lnTo>
                  <a:pt x="27419" y="64816"/>
                </a:lnTo>
                <a:lnTo>
                  <a:pt x="23030" y="67937"/>
                </a:lnTo>
                <a:lnTo>
                  <a:pt x="18198" y="70969"/>
                </a:lnTo>
                <a:lnTo>
                  <a:pt x="14977" y="74896"/>
                </a:lnTo>
                <a:lnTo>
                  <a:pt x="12830" y="79419"/>
                </a:lnTo>
                <a:lnTo>
                  <a:pt x="11398" y="84339"/>
                </a:lnTo>
                <a:lnTo>
                  <a:pt x="9491" y="89524"/>
                </a:lnTo>
                <a:lnTo>
                  <a:pt x="7267" y="94886"/>
                </a:lnTo>
                <a:lnTo>
                  <a:pt x="4833" y="100365"/>
                </a:lnTo>
                <a:lnTo>
                  <a:pt x="3209" y="104971"/>
                </a:lnTo>
                <a:lnTo>
                  <a:pt x="2127" y="108994"/>
                </a:lnTo>
                <a:lnTo>
                  <a:pt x="1405" y="112628"/>
                </a:lnTo>
                <a:lnTo>
                  <a:pt x="924" y="116003"/>
                </a:lnTo>
                <a:lnTo>
                  <a:pt x="604" y="119206"/>
                </a:lnTo>
                <a:lnTo>
                  <a:pt x="390" y="122294"/>
                </a:lnTo>
                <a:lnTo>
                  <a:pt x="248" y="126257"/>
                </a:lnTo>
                <a:lnTo>
                  <a:pt x="19" y="143766"/>
                </a:lnTo>
                <a:lnTo>
                  <a:pt x="0" y="147240"/>
                </a:lnTo>
                <a:lnTo>
                  <a:pt x="940" y="150508"/>
                </a:lnTo>
                <a:lnTo>
                  <a:pt x="2519" y="153639"/>
                </a:lnTo>
                <a:lnTo>
                  <a:pt x="4525" y="156679"/>
                </a:lnTo>
                <a:lnTo>
                  <a:pt x="6814" y="159658"/>
                </a:lnTo>
                <a:lnTo>
                  <a:pt x="9293" y="162597"/>
                </a:lnTo>
                <a:lnTo>
                  <a:pt x="11897" y="165508"/>
                </a:lnTo>
                <a:lnTo>
                  <a:pt x="14587" y="167450"/>
                </a:lnTo>
                <a:lnTo>
                  <a:pt x="20115" y="169606"/>
                </a:lnTo>
                <a:lnTo>
                  <a:pt x="23875" y="170181"/>
                </a:lnTo>
                <a:lnTo>
                  <a:pt x="28287" y="170565"/>
                </a:lnTo>
                <a:lnTo>
                  <a:pt x="37316" y="170991"/>
                </a:lnTo>
                <a:lnTo>
                  <a:pt x="44504" y="171180"/>
                </a:lnTo>
                <a:lnTo>
                  <a:pt x="53906" y="171287"/>
                </a:lnTo>
                <a:lnTo>
                  <a:pt x="56880" y="170349"/>
                </a:lnTo>
                <a:lnTo>
                  <a:pt x="62724" y="166768"/>
                </a:lnTo>
                <a:lnTo>
                  <a:pt x="68496" y="162001"/>
                </a:lnTo>
                <a:lnTo>
                  <a:pt x="71369" y="159396"/>
                </a:lnTo>
                <a:lnTo>
                  <a:pt x="74237" y="157660"/>
                </a:lnTo>
                <a:lnTo>
                  <a:pt x="79963" y="155730"/>
                </a:lnTo>
                <a:lnTo>
                  <a:pt x="83776" y="153311"/>
                </a:lnTo>
                <a:lnTo>
                  <a:pt x="88223" y="149793"/>
                </a:lnTo>
                <a:lnTo>
                  <a:pt x="93093" y="145542"/>
                </a:lnTo>
                <a:lnTo>
                  <a:pt x="101044" y="138280"/>
                </a:lnTo>
                <a:lnTo>
                  <a:pt x="104497" y="135009"/>
                </a:lnTo>
                <a:lnTo>
                  <a:pt x="107752" y="130924"/>
                </a:lnTo>
                <a:lnTo>
                  <a:pt x="110875" y="126296"/>
                </a:lnTo>
                <a:lnTo>
                  <a:pt x="113909" y="121305"/>
                </a:lnTo>
                <a:lnTo>
                  <a:pt x="116885" y="117026"/>
                </a:lnTo>
                <a:lnTo>
                  <a:pt x="119820" y="113220"/>
                </a:lnTo>
                <a:lnTo>
                  <a:pt x="122731" y="109731"/>
                </a:lnTo>
                <a:lnTo>
                  <a:pt x="124670" y="105499"/>
                </a:lnTo>
                <a:lnTo>
                  <a:pt x="125964" y="100773"/>
                </a:lnTo>
                <a:lnTo>
                  <a:pt x="126826" y="95718"/>
                </a:lnTo>
                <a:lnTo>
                  <a:pt x="128353" y="91395"/>
                </a:lnTo>
                <a:lnTo>
                  <a:pt x="130324" y="87561"/>
                </a:lnTo>
                <a:lnTo>
                  <a:pt x="132590" y="84052"/>
                </a:lnTo>
                <a:lnTo>
                  <a:pt x="135053" y="79807"/>
                </a:lnTo>
                <a:lnTo>
                  <a:pt x="137648" y="75073"/>
                </a:lnTo>
                <a:lnTo>
                  <a:pt x="140330" y="70012"/>
                </a:lnTo>
                <a:lnTo>
                  <a:pt x="142119" y="65685"/>
                </a:lnTo>
                <a:lnTo>
                  <a:pt x="143311" y="61848"/>
                </a:lnTo>
                <a:lnTo>
                  <a:pt x="144105" y="58337"/>
                </a:lnTo>
                <a:lnTo>
                  <a:pt x="144635" y="55045"/>
                </a:lnTo>
                <a:lnTo>
                  <a:pt x="144989" y="51897"/>
                </a:lnTo>
                <a:lnTo>
                  <a:pt x="145224" y="48846"/>
                </a:lnTo>
                <a:lnTo>
                  <a:pt x="145381" y="44907"/>
                </a:lnTo>
                <a:lnTo>
                  <a:pt x="145602" y="31214"/>
                </a:lnTo>
                <a:lnTo>
                  <a:pt x="145654" y="23967"/>
                </a:lnTo>
                <a:lnTo>
                  <a:pt x="144715" y="20701"/>
                </a:lnTo>
                <a:lnTo>
                  <a:pt x="143137" y="17571"/>
                </a:lnTo>
                <a:lnTo>
                  <a:pt x="138310" y="10255"/>
                </a:lnTo>
                <a:lnTo>
                  <a:pt x="137650" y="6714"/>
                </a:lnTo>
                <a:lnTo>
                  <a:pt x="137132" y="0"/>
                </a:lnTo>
                <a:lnTo>
                  <a:pt x="137125" y="4468"/>
                </a:lnTo>
                <a:lnTo>
                  <a:pt x="136172" y="6749"/>
                </a:lnTo>
                <a:lnTo>
                  <a:pt x="132573" y="11824"/>
                </a:lnTo>
                <a:lnTo>
                  <a:pt x="131232" y="14511"/>
                </a:lnTo>
                <a:lnTo>
                  <a:pt x="130338" y="17254"/>
                </a:lnTo>
                <a:lnTo>
                  <a:pt x="129742" y="20036"/>
                </a:lnTo>
                <a:lnTo>
                  <a:pt x="130297" y="22843"/>
                </a:lnTo>
                <a:lnTo>
                  <a:pt x="131620" y="25666"/>
                </a:lnTo>
                <a:lnTo>
                  <a:pt x="133454" y="28502"/>
                </a:lnTo>
                <a:lnTo>
                  <a:pt x="134677" y="31344"/>
                </a:lnTo>
                <a:lnTo>
                  <a:pt x="135492" y="34192"/>
                </a:lnTo>
                <a:lnTo>
                  <a:pt x="136035" y="37042"/>
                </a:lnTo>
                <a:lnTo>
                  <a:pt x="137350" y="40848"/>
                </a:lnTo>
                <a:lnTo>
                  <a:pt x="139179" y="45290"/>
                </a:lnTo>
                <a:lnTo>
                  <a:pt x="141351" y="50156"/>
                </a:lnTo>
                <a:lnTo>
                  <a:pt x="143752" y="54353"/>
                </a:lnTo>
                <a:lnTo>
                  <a:pt x="146304" y="58104"/>
                </a:lnTo>
                <a:lnTo>
                  <a:pt x="148959" y="61556"/>
                </a:lnTo>
                <a:lnTo>
                  <a:pt x="150728" y="65763"/>
                </a:lnTo>
                <a:lnTo>
                  <a:pt x="151908" y="70473"/>
                </a:lnTo>
                <a:lnTo>
                  <a:pt x="152695" y="75517"/>
                </a:lnTo>
                <a:lnTo>
                  <a:pt x="154171" y="79833"/>
                </a:lnTo>
                <a:lnTo>
                  <a:pt x="156109" y="83663"/>
                </a:lnTo>
                <a:lnTo>
                  <a:pt x="158352" y="87168"/>
                </a:lnTo>
                <a:lnTo>
                  <a:pt x="159848" y="90457"/>
                </a:lnTo>
                <a:lnTo>
                  <a:pt x="160845" y="93603"/>
                </a:lnTo>
                <a:lnTo>
                  <a:pt x="161510" y="96652"/>
                </a:lnTo>
                <a:lnTo>
                  <a:pt x="162906" y="100591"/>
                </a:lnTo>
                <a:lnTo>
                  <a:pt x="164789" y="105121"/>
                </a:lnTo>
                <a:lnTo>
                  <a:pt x="166997" y="110046"/>
                </a:lnTo>
                <a:lnTo>
                  <a:pt x="168469" y="114282"/>
                </a:lnTo>
                <a:lnTo>
                  <a:pt x="169450" y="118059"/>
                </a:lnTo>
                <a:lnTo>
                  <a:pt x="170104" y="121529"/>
                </a:lnTo>
                <a:lnTo>
                  <a:pt x="171493" y="124795"/>
                </a:lnTo>
                <a:lnTo>
                  <a:pt x="173371" y="127925"/>
                </a:lnTo>
                <a:lnTo>
                  <a:pt x="178678" y="135241"/>
                </a:lnTo>
                <a:lnTo>
                  <a:pt x="181944" y="138781"/>
                </a:lnTo>
                <a:lnTo>
                  <a:pt x="184149" y="141059"/>
                </a:lnTo>
                <a:lnTo>
                  <a:pt x="185619" y="143530"/>
                </a:lnTo>
                <a:lnTo>
                  <a:pt x="187251" y="148816"/>
                </a:lnTo>
                <a:lnTo>
                  <a:pt x="188639" y="150606"/>
                </a:lnTo>
                <a:lnTo>
                  <a:pt x="190517" y="151799"/>
                </a:lnTo>
                <a:lnTo>
                  <a:pt x="195143" y="153125"/>
                </a:lnTo>
                <a:lnTo>
                  <a:pt x="200374" y="153715"/>
                </a:lnTo>
                <a:lnTo>
                  <a:pt x="205603" y="154093"/>
                </a:lnTo>
                <a:lnTo>
                  <a:pt x="214275" y="1541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71"/>
          <p:cNvSpPr/>
          <p:nvPr/>
        </p:nvSpPr>
        <p:spPr>
          <a:xfrm>
            <a:off x="3714750" y="3463290"/>
            <a:ext cx="255834" cy="154306"/>
          </a:xfrm>
          <a:custGeom>
            <a:avLst/>
            <a:gdLst/>
            <a:ahLst/>
            <a:cxnLst/>
            <a:rect l="0" t="0" r="0" b="0"/>
            <a:pathLst>
              <a:path w="255834" h="154306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7182" y="4551"/>
                </a:lnTo>
                <a:lnTo>
                  <a:pt x="40980" y="5891"/>
                </a:lnTo>
                <a:lnTo>
                  <a:pt x="45417" y="6785"/>
                </a:lnTo>
                <a:lnTo>
                  <a:pt x="50281" y="7381"/>
                </a:lnTo>
                <a:lnTo>
                  <a:pt x="55428" y="7778"/>
                </a:lnTo>
                <a:lnTo>
                  <a:pt x="60764" y="8043"/>
                </a:lnTo>
                <a:lnTo>
                  <a:pt x="74836" y="8415"/>
                </a:lnTo>
                <a:lnTo>
                  <a:pt x="128220" y="8568"/>
                </a:lnTo>
                <a:lnTo>
                  <a:pt x="134057" y="8569"/>
                </a:lnTo>
                <a:lnTo>
                  <a:pt x="139854" y="9523"/>
                </a:lnTo>
                <a:lnTo>
                  <a:pt x="145623" y="11111"/>
                </a:lnTo>
                <a:lnTo>
                  <a:pt x="151374" y="13122"/>
                </a:lnTo>
                <a:lnTo>
                  <a:pt x="157114" y="14463"/>
                </a:lnTo>
                <a:lnTo>
                  <a:pt x="162845" y="15357"/>
                </a:lnTo>
                <a:lnTo>
                  <a:pt x="168571" y="15953"/>
                </a:lnTo>
                <a:lnTo>
                  <a:pt x="174293" y="16350"/>
                </a:lnTo>
                <a:lnTo>
                  <a:pt x="180013" y="16615"/>
                </a:lnTo>
                <a:lnTo>
                  <a:pt x="191448" y="16909"/>
                </a:lnTo>
                <a:lnTo>
                  <a:pt x="215475" y="17114"/>
                </a:lnTo>
                <a:lnTo>
                  <a:pt x="218898" y="18076"/>
                </a:lnTo>
                <a:lnTo>
                  <a:pt x="225240" y="21686"/>
                </a:lnTo>
                <a:lnTo>
                  <a:pt x="231234" y="23926"/>
                </a:lnTo>
                <a:lnTo>
                  <a:pt x="237073" y="24921"/>
                </a:lnTo>
                <a:lnTo>
                  <a:pt x="242843" y="25363"/>
                </a:lnTo>
                <a:lnTo>
                  <a:pt x="244762" y="26434"/>
                </a:lnTo>
                <a:lnTo>
                  <a:pt x="246042" y="28100"/>
                </a:lnTo>
                <a:lnTo>
                  <a:pt x="246896" y="30163"/>
                </a:lnTo>
                <a:lnTo>
                  <a:pt x="248417" y="31538"/>
                </a:lnTo>
                <a:lnTo>
                  <a:pt x="250383" y="32456"/>
                </a:lnTo>
                <a:lnTo>
                  <a:pt x="255833" y="33927"/>
                </a:lnTo>
                <a:lnTo>
                  <a:pt x="255328" y="34048"/>
                </a:lnTo>
                <a:lnTo>
                  <a:pt x="247712" y="34288"/>
                </a:lnTo>
                <a:lnTo>
                  <a:pt x="244079" y="34289"/>
                </a:lnTo>
                <a:lnTo>
                  <a:pt x="242729" y="35242"/>
                </a:lnTo>
                <a:lnTo>
                  <a:pt x="241829" y="36829"/>
                </a:lnTo>
                <a:lnTo>
                  <a:pt x="241229" y="38840"/>
                </a:lnTo>
                <a:lnTo>
                  <a:pt x="238924" y="40181"/>
                </a:lnTo>
                <a:lnTo>
                  <a:pt x="231283" y="41670"/>
                </a:lnTo>
                <a:lnTo>
                  <a:pt x="224077" y="44872"/>
                </a:lnTo>
                <a:lnTo>
                  <a:pt x="220822" y="47060"/>
                </a:lnTo>
                <a:lnTo>
                  <a:pt x="214665" y="49490"/>
                </a:lnTo>
                <a:lnTo>
                  <a:pt x="211690" y="50138"/>
                </a:lnTo>
                <a:lnTo>
                  <a:pt x="205844" y="53398"/>
                </a:lnTo>
                <a:lnTo>
                  <a:pt x="200071" y="58022"/>
                </a:lnTo>
                <a:lnTo>
                  <a:pt x="197198" y="60589"/>
                </a:lnTo>
                <a:lnTo>
                  <a:pt x="194330" y="63252"/>
                </a:lnTo>
                <a:lnTo>
                  <a:pt x="190513" y="65981"/>
                </a:lnTo>
                <a:lnTo>
                  <a:pt x="186064" y="68752"/>
                </a:lnTo>
                <a:lnTo>
                  <a:pt x="181192" y="71552"/>
                </a:lnTo>
                <a:lnTo>
                  <a:pt x="176993" y="74371"/>
                </a:lnTo>
                <a:lnTo>
                  <a:pt x="173240" y="77203"/>
                </a:lnTo>
                <a:lnTo>
                  <a:pt x="169786" y="80044"/>
                </a:lnTo>
                <a:lnTo>
                  <a:pt x="166530" y="82890"/>
                </a:lnTo>
                <a:lnTo>
                  <a:pt x="163407" y="85740"/>
                </a:lnTo>
                <a:lnTo>
                  <a:pt x="160373" y="88592"/>
                </a:lnTo>
                <a:lnTo>
                  <a:pt x="156445" y="91446"/>
                </a:lnTo>
                <a:lnTo>
                  <a:pt x="151922" y="94302"/>
                </a:lnTo>
                <a:lnTo>
                  <a:pt x="147001" y="97158"/>
                </a:lnTo>
                <a:lnTo>
                  <a:pt x="142768" y="100014"/>
                </a:lnTo>
                <a:lnTo>
                  <a:pt x="138993" y="102871"/>
                </a:lnTo>
                <a:lnTo>
                  <a:pt x="135525" y="105728"/>
                </a:lnTo>
                <a:lnTo>
                  <a:pt x="133212" y="108585"/>
                </a:lnTo>
                <a:lnTo>
                  <a:pt x="131670" y="111442"/>
                </a:lnTo>
                <a:lnTo>
                  <a:pt x="130643" y="114300"/>
                </a:lnTo>
                <a:lnTo>
                  <a:pt x="128052" y="117157"/>
                </a:lnTo>
                <a:lnTo>
                  <a:pt x="124421" y="120015"/>
                </a:lnTo>
                <a:lnTo>
                  <a:pt x="120094" y="122872"/>
                </a:lnTo>
                <a:lnTo>
                  <a:pt x="116258" y="125730"/>
                </a:lnTo>
                <a:lnTo>
                  <a:pt x="112747" y="128587"/>
                </a:lnTo>
                <a:lnTo>
                  <a:pt x="109455" y="131445"/>
                </a:lnTo>
                <a:lnTo>
                  <a:pt x="106307" y="133350"/>
                </a:lnTo>
                <a:lnTo>
                  <a:pt x="100270" y="135466"/>
                </a:lnTo>
                <a:lnTo>
                  <a:pt x="94412" y="138947"/>
                </a:lnTo>
                <a:lnTo>
                  <a:pt x="91516" y="141208"/>
                </a:lnTo>
                <a:lnTo>
                  <a:pt x="85759" y="143722"/>
                </a:lnTo>
                <a:lnTo>
                  <a:pt x="82890" y="144392"/>
                </a:lnTo>
                <a:lnTo>
                  <a:pt x="77162" y="147676"/>
                </a:lnTo>
                <a:lnTo>
                  <a:pt x="70275" y="152995"/>
                </a:lnTo>
                <a:lnTo>
                  <a:pt x="66793" y="153723"/>
                </a:lnTo>
                <a:lnTo>
                  <a:pt x="60018" y="154304"/>
                </a:lnTo>
                <a:lnTo>
                  <a:pt x="68579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72"/>
          <p:cNvSpPr/>
          <p:nvPr/>
        </p:nvSpPr>
        <p:spPr>
          <a:xfrm>
            <a:off x="4091950" y="3377680"/>
            <a:ext cx="214290" cy="171323"/>
          </a:xfrm>
          <a:custGeom>
            <a:avLst/>
            <a:gdLst/>
            <a:ahLst/>
            <a:cxnLst/>
            <a:rect l="0" t="0" r="0" b="0"/>
            <a:pathLst>
              <a:path w="214290" h="171323">
                <a:moveTo>
                  <a:pt x="111432" y="25602"/>
                </a:moveTo>
                <a:lnTo>
                  <a:pt x="111432" y="17382"/>
                </a:lnTo>
                <a:lnTo>
                  <a:pt x="105541" y="17099"/>
                </a:lnTo>
                <a:lnTo>
                  <a:pt x="100849" y="17043"/>
                </a:lnTo>
                <a:lnTo>
                  <a:pt x="81631" y="17030"/>
                </a:lnTo>
                <a:lnTo>
                  <a:pt x="79182" y="17982"/>
                </a:lnTo>
                <a:lnTo>
                  <a:pt x="70232" y="23874"/>
                </a:lnTo>
                <a:lnTo>
                  <a:pt x="65868" y="26355"/>
                </a:lnTo>
                <a:lnTo>
                  <a:pt x="54277" y="32630"/>
                </a:lnTo>
                <a:lnTo>
                  <a:pt x="43168" y="38268"/>
                </a:lnTo>
                <a:lnTo>
                  <a:pt x="39253" y="40713"/>
                </a:lnTo>
                <a:lnTo>
                  <a:pt x="35690" y="43296"/>
                </a:lnTo>
                <a:lnTo>
                  <a:pt x="32362" y="45971"/>
                </a:lnTo>
                <a:lnTo>
                  <a:pt x="29192" y="48706"/>
                </a:lnTo>
                <a:lnTo>
                  <a:pt x="26125" y="51482"/>
                </a:lnTo>
                <a:lnTo>
                  <a:pt x="20178" y="57107"/>
                </a:lnTo>
                <a:lnTo>
                  <a:pt x="14359" y="62782"/>
                </a:lnTo>
                <a:lnTo>
                  <a:pt x="12427" y="65629"/>
                </a:lnTo>
                <a:lnTo>
                  <a:pt x="11139" y="68479"/>
                </a:lnTo>
                <a:lnTo>
                  <a:pt x="10280" y="71332"/>
                </a:lnTo>
                <a:lnTo>
                  <a:pt x="8755" y="74186"/>
                </a:lnTo>
                <a:lnTo>
                  <a:pt x="6786" y="77042"/>
                </a:lnTo>
                <a:lnTo>
                  <a:pt x="4520" y="79897"/>
                </a:lnTo>
                <a:lnTo>
                  <a:pt x="3010" y="82754"/>
                </a:lnTo>
                <a:lnTo>
                  <a:pt x="2003" y="85611"/>
                </a:lnTo>
                <a:lnTo>
                  <a:pt x="1332" y="88468"/>
                </a:lnTo>
                <a:lnTo>
                  <a:pt x="885" y="91325"/>
                </a:lnTo>
                <a:lnTo>
                  <a:pt x="587" y="94183"/>
                </a:lnTo>
                <a:lnTo>
                  <a:pt x="387" y="97040"/>
                </a:lnTo>
                <a:lnTo>
                  <a:pt x="255" y="99897"/>
                </a:lnTo>
                <a:lnTo>
                  <a:pt x="107" y="105612"/>
                </a:lnTo>
                <a:lnTo>
                  <a:pt x="0" y="122757"/>
                </a:lnTo>
                <a:lnTo>
                  <a:pt x="949" y="125615"/>
                </a:lnTo>
                <a:lnTo>
                  <a:pt x="2534" y="128472"/>
                </a:lnTo>
                <a:lnTo>
                  <a:pt x="4543" y="131330"/>
                </a:lnTo>
                <a:lnTo>
                  <a:pt x="5883" y="134187"/>
                </a:lnTo>
                <a:lnTo>
                  <a:pt x="6776" y="137045"/>
                </a:lnTo>
                <a:lnTo>
                  <a:pt x="8209" y="143924"/>
                </a:lnTo>
                <a:lnTo>
                  <a:pt x="10945" y="147404"/>
                </a:lnTo>
                <a:lnTo>
                  <a:pt x="15336" y="152127"/>
                </a:lnTo>
                <a:lnTo>
                  <a:pt x="28704" y="165724"/>
                </a:lnTo>
                <a:lnTo>
                  <a:pt x="32468" y="167594"/>
                </a:lnTo>
                <a:lnTo>
                  <a:pt x="36882" y="168841"/>
                </a:lnTo>
                <a:lnTo>
                  <a:pt x="41729" y="169672"/>
                </a:lnTo>
                <a:lnTo>
                  <a:pt x="45913" y="170226"/>
                </a:lnTo>
                <a:lnTo>
                  <a:pt x="49656" y="170596"/>
                </a:lnTo>
                <a:lnTo>
                  <a:pt x="53103" y="170842"/>
                </a:lnTo>
                <a:lnTo>
                  <a:pt x="59473" y="171116"/>
                </a:lnTo>
                <a:lnTo>
                  <a:pt x="66432" y="171237"/>
                </a:lnTo>
                <a:lnTo>
                  <a:pt x="87349" y="171322"/>
                </a:lnTo>
                <a:lnTo>
                  <a:pt x="90614" y="170373"/>
                </a:lnTo>
                <a:lnTo>
                  <a:pt x="96782" y="166780"/>
                </a:lnTo>
                <a:lnTo>
                  <a:pt x="100713" y="165441"/>
                </a:lnTo>
                <a:lnTo>
                  <a:pt x="105239" y="164548"/>
                </a:lnTo>
                <a:lnTo>
                  <a:pt x="110160" y="163953"/>
                </a:lnTo>
                <a:lnTo>
                  <a:pt x="114394" y="162603"/>
                </a:lnTo>
                <a:lnTo>
                  <a:pt x="118170" y="160751"/>
                </a:lnTo>
                <a:lnTo>
                  <a:pt x="121638" y="158564"/>
                </a:lnTo>
                <a:lnTo>
                  <a:pt x="125856" y="156153"/>
                </a:lnTo>
                <a:lnTo>
                  <a:pt x="135623" y="150935"/>
                </a:lnTo>
                <a:lnTo>
                  <a:pt x="139942" y="149162"/>
                </a:lnTo>
                <a:lnTo>
                  <a:pt x="143774" y="147981"/>
                </a:lnTo>
                <a:lnTo>
                  <a:pt x="147280" y="147193"/>
                </a:lnTo>
                <a:lnTo>
                  <a:pt x="151523" y="145715"/>
                </a:lnTo>
                <a:lnTo>
                  <a:pt x="156257" y="143777"/>
                </a:lnTo>
                <a:lnTo>
                  <a:pt x="161318" y="141533"/>
                </a:lnTo>
                <a:lnTo>
                  <a:pt x="165644" y="139084"/>
                </a:lnTo>
                <a:lnTo>
                  <a:pt x="169481" y="136500"/>
                </a:lnTo>
                <a:lnTo>
                  <a:pt x="172991" y="133824"/>
                </a:lnTo>
                <a:lnTo>
                  <a:pt x="176284" y="131087"/>
                </a:lnTo>
                <a:lnTo>
                  <a:pt x="179432" y="128311"/>
                </a:lnTo>
                <a:lnTo>
                  <a:pt x="185469" y="122685"/>
                </a:lnTo>
                <a:lnTo>
                  <a:pt x="191327" y="117010"/>
                </a:lnTo>
                <a:lnTo>
                  <a:pt x="194223" y="113211"/>
                </a:lnTo>
                <a:lnTo>
                  <a:pt x="197106" y="108773"/>
                </a:lnTo>
                <a:lnTo>
                  <a:pt x="199980" y="103909"/>
                </a:lnTo>
                <a:lnTo>
                  <a:pt x="202849" y="99714"/>
                </a:lnTo>
                <a:lnTo>
                  <a:pt x="205714" y="95965"/>
                </a:lnTo>
                <a:lnTo>
                  <a:pt x="208577" y="92513"/>
                </a:lnTo>
                <a:lnTo>
                  <a:pt x="210485" y="89259"/>
                </a:lnTo>
                <a:lnTo>
                  <a:pt x="211757" y="86138"/>
                </a:lnTo>
                <a:lnTo>
                  <a:pt x="212606" y="83104"/>
                </a:lnTo>
                <a:lnTo>
                  <a:pt x="213171" y="80129"/>
                </a:lnTo>
                <a:lnTo>
                  <a:pt x="213548" y="77194"/>
                </a:lnTo>
                <a:lnTo>
                  <a:pt x="213799" y="74284"/>
                </a:lnTo>
                <a:lnTo>
                  <a:pt x="213967" y="70439"/>
                </a:lnTo>
                <a:lnTo>
                  <a:pt x="214258" y="54214"/>
                </a:lnTo>
                <a:lnTo>
                  <a:pt x="214289" y="43075"/>
                </a:lnTo>
                <a:lnTo>
                  <a:pt x="213341" y="39156"/>
                </a:lnTo>
                <a:lnTo>
                  <a:pt x="211757" y="35591"/>
                </a:lnTo>
                <a:lnTo>
                  <a:pt x="209747" y="32261"/>
                </a:lnTo>
                <a:lnTo>
                  <a:pt x="208408" y="29089"/>
                </a:lnTo>
                <a:lnTo>
                  <a:pt x="207515" y="26022"/>
                </a:lnTo>
                <a:lnTo>
                  <a:pt x="206920" y="23024"/>
                </a:lnTo>
                <a:lnTo>
                  <a:pt x="205571" y="21026"/>
                </a:lnTo>
                <a:lnTo>
                  <a:pt x="203719" y="19694"/>
                </a:lnTo>
                <a:lnTo>
                  <a:pt x="198168" y="17261"/>
                </a:lnTo>
                <a:lnTo>
                  <a:pt x="189351" y="13005"/>
                </a:lnTo>
                <a:lnTo>
                  <a:pt x="185286" y="11489"/>
                </a:lnTo>
                <a:lnTo>
                  <a:pt x="181623" y="10479"/>
                </a:lnTo>
                <a:lnTo>
                  <a:pt x="178228" y="9805"/>
                </a:lnTo>
                <a:lnTo>
                  <a:pt x="171917" y="6516"/>
                </a:lnTo>
                <a:lnTo>
                  <a:pt x="168900" y="4306"/>
                </a:lnTo>
                <a:lnTo>
                  <a:pt x="164984" y="2832"/>
                </a:lnTo>
                <a:lnTo>
                  <a:pt x="160469" y="1850"/>
                </a:lnTo>
                <a:lnTo>
                  <a:pt x="155553" y="1195"/>
                </a:lnTo>
                <a:lnTo>
                  <a:pt x="151323" y="758"/>
                </a:lnTo>
                <a:lnTo>
                  <a:pt x="147551" y="467"/>
                </a:lnTo>
                <a:lnTo>
                  <a:pt x="144084" y="273"/>
                </a:lnTo>
                <a:lnTo>
                  <a:pt x="135151" y="57"/>
                </a:lnTo>
                <a:lnTo>
                  <a:pt x="130103" y="0"/>
                </a:lnTo>
                <a:lnTo>
                  <a:pt x="124832" y="914"/>
                </a:lnTo>
                <a:lnTo>
                  <a:pt x="119413" y="2476"/>
                </a:lnTo>
                <a:lnTo>
                  <a:pt x="113895" y="4470"/>
                </a:lnTo>
                <a:lnTo>
                  <a:pt x="109264" y="6751"/>
                </a:lnTo>
                <a:lnTo>
                  <a:pt x="105224" y="9225"/>
                </a:lnTo>
                <a:lnTo>
                  <a:pt x="101578" y="11827"/>
                </a:lnTo>
                <a:lnTo>
                  <a:pt x="94988" y="14717"/>
                </a:lnTo>
                <a:lnTo>
                  <a:pt x="91896" y="15488"/>
                </a:lnTo>
                <a:lnTo>
                  <a:pt x="89836" y="16954"/>
                </a:lnTo>
                <a:lnTo>
                  <a:pt x="88462" y="18884"/>
                </a:lnTo>
                <a:lnTo>
                  <a:pt x="85715" y="25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73"/>
          <p:cNvSpPr/>
          <p:nvPr/>
        </p:nvSpPr>
        <p:spPr>
          <a:xfrm>
            <a:off x="7460932" y="2983230"/>
            <a:ext cx="154306" cy="231458"/>
          </a:xfrm>
          <a:custGeom>
            <a:avLst/>
            <a:gdLst/>
            <a:ahLst/>
            <a:cxnLst/>
            <a:rect l="0" t="0" r="0" b="0"/>
            <a:pathLst>
              <a:path w="154306" h="231458">
                <a:moveTo>
                  <a:pt x="8573" y="0"/>
                </a:moveTo>
                <a:lnTo>
                  <a:pt x="4021" y="0"/>
                </a:lnTo>
                <a:lnTo>
                  <a:pt x="2681" y="952"/>
                </a:lnTo>
                <a:lnTo>
                  <a:pt x="1787" y="2540"/>
                </a:lnTo>
                <a:lnTo>
                  <a:pt x="104" y="8219"/>
                </a:lnTo>
                <a:lnTo>
                  <a:pt x="21" y="15346"/>
                </a:lnTo>
                <a:lnTo>
                  <a:pt x="0" y="169784"/>
                </a:lnTo>
                <a:lnTo>
                  <a:pt x="953" y="174149"/>
                </a:lnTo>
                <a:lnTo>
                  <a:pt x="2541" y="178012"/>
                </a:lnTo>
                <a:lnTo>
                  <a:pt x="5892" y="184844"/>
                </a:lnTo>
                <a:lnTo>
                  <a:pt x="7381" y="191055"/>
                </a:lnTo>
                <a:lnTo>
                  <a:pt x="8043" y="196991"/>
                </a:lnTo>
                <a:lnTo>
                  <a:pt x="8542" y="205228"/>
                </a:lnTo>
                <a:lnTo>
                  <a:pt x="8567" y="210577"/>
                </a:lnTo>
                <a:lnTo>
                  <a:pt x="8573" y="198431"/>
                </a:lnTo>
                <a:lnTo>
                  <a:pt x="6033" y="192649"/>
                </a:lnTo>
                <a:lnTo>
                  <a:pt x="4021" y="188440"/>
                </a:lnTo>
                <a:lnTo>
                  <a:pt x="1787" y="181223"/>
                </a:lnTo>
                <a:lnTo>
                  <a:pt x="1192" y="177965"/>
                </a:lnTo>
                <a:lnTo>
                  <a:pt x="795" y="173889"/>
                </a:lnTo>
                <a:lnTo>
                  <a:pt x="530" y="169266"/>
                </a:lnTo>
                <a:lnTo>
                  <a:pt x="235" y="160001"/>
                </a:lnTo>
                <a:lnTo>
                  <a:pt x="70" y="148479"/>
                </a:lnTo>
                <a:lnTo>
                  <a:pt x="1" y="93099"/>
                </a:lnTo>
                <a:lnTo>
                  <a:pt x="953" y="88735"/>
                </a:lnTo>
                <a:lnTo>
                  <a:pt x="2541" y="83922"/>
                </a:lnTo>
                <a:lnTo>
                  <a:pt x="4551" y="78808"/>
                </a:lnTo>
                <a:lnTo>
                  <a:pt x="5892" y="74446"/>
                </a:lnTo>
                <a:lnTo>
                  <a:pt x="6785" y="70586"/>
                </a:lnTo>
                <a:lnTo>
                  <a:pt x="7381" y="67059"/>
                </a:lnTo>
                <a:lnTo>
                  <a:pt x="10584" y="60601"/>
                </a:lnTo>
                <a:lnTo>
                  <a:pt x="15182" y="53604"/>
                </a:lnTo>
                <a:lnTo>
                  <a:pt x="17741" y="49071"/>
                </a:lnTo>
                <a:lnTo>
                  <a:pt x="20400" y="44144"/>
                </a:lnTo>
                <a:lnTo>
                  <a:pt x="23125" y="39907"/>
                </a:lnTo>
                <a:lnTo>
                  <a:pt x="25894" y="36129"/>
                </a:lnTo>
                <a:lnTo>
                  <a:pt x="28693" y="32658"/>
                </a:lnTo>
                <a:lnTo>
                  <a:pt x="31511" y="30345"/>
                </a:lnTo>
                <a:lnTo>
                  <a:pt x="34343" y="28802"/>
                </a:lnTo>
                <a:lnTo>
                  <a:pt x="37183" y="27774"/>
                </a:lnTo>
                <a:lnTo>
                  <a:pt x="40028" y="26136"/>
                </a:lnTo>
                <a:lnTo>
                  <a:pt x="42878" y="24091"/>
                </a:lnTo>
                <a:lnTo>
                  <a:pt x="45731" y="21776"/>
                </a:lnTo>
                <a:lnTo>
                  <a:pt x="48584" y="20232"/>
                </a:lnTo>
                <a:lnTo>
                  <a:pt x="51440" y="19203"/>
                </a:lnTo>
                <a:lnTo>
                  <a:pt x="54296" y="18517"/>
                </a:lnTo>
                <a:lnTo>
                  <a:pt x="57152" y="18059"/>
                </a:lnTo>
                <a:lnTo>
                  <a:pt x="60009" y="17754"/>
                </a:lnTo>
                <a:lnTo>
                  <a:pt x="62866" y="17551"/>
                </a:lnTo>
                <a:lnTo>
                  <a:pt x="65724" y="17416"/>
                </a:lnTo>
                <a:lnTo>
                  <a:pt x="71439" y="17265"/>
                </a:lnTo>
                <a:lnTo>
                  <a:pt x="74296" y="18177"/>
                </a:lnTo>
                <a:lnTo>
                  <a:pt x="77153" y="19738"/>
                </a:lnTo>
                <a:lnTo>
                  <a:pt x="80010" y="21731"/>
                </a:lnTo>
                <a:lnTo>
                  <a:pt x="83820" y="23060"/>
                </a:lnTo>
                <a:lnTo>
                  <a:pt x="88266" y="23946"/>
                </a:lnTo>
                <a:lnTo>
                  <a:pt x="93134" y="24536"/>
                </a:lnTo>
                <a:lnTo>
                  <a:pt x="97332" y="26835"/>
                </a:lnTo>
                <a:lnTo>
                  <a:pt x="101083" y="30272"/>
                </a:lnTo>
                <a:lnTo>
                  <a:pt x="104537" y="34469"/>
                </a:lnTo>
                <a:lnTo>
                  <a:pt x="107791" y="38219"/>
                </a:lnTo>
                <a:lnTo>
                  <a:pt x="110913" y="41672"/>
                </a:lnTo>
                <a:lnTo>
                  <a:pt x="113947" y="44926"/>
                </a:lnTo>
                <a:lnTo>
                  <a:pt x="116922" y="49001"/>
                </a:lnTo>
                <a:lnTo>
                  <a:pt x="119858" y="53622"/>
                </a:lnTo>
                <a:lnTo>
                  <a:pt x="122767" y="58608"/>
                </a:lnTo>
                <a:lnTo>
                  <a:pt x="125660" y="63837"/>
                </a:lnTo>
                <a:lnTo>
                  <a:pt x="131414" y="74727"/>
                </a:lnTo>
                <a:lnTo>
                  <a:pt x="148588" y="108623"/>
                </a:lnTo>
                <a:lnTo>
                  <a:pt x="150494" y="114325"/>
                </a:lnTo>
                <a:lnTo>
                  <a:pt x="151764" y="120032"/>
                </a:lnTo>
                <a:lnTo>
                  <a:pt x="152611" y="125741"/>
                </a:lnTo>
                <a:lnTo>
                  <a:pt x="153176" y="131452"/>
                </a:lnTo>
                <a:lnTo>
                  <a:pt x="153552" y="137164"/>
                </a:lnTo>
                <a:lnTo>
                  <a:pt x="153803" y="142878"/>
                </a:lnTo>
                <a:lnTo>
                  <a:pt x="154082" y="154306"/>
                </a:lnTo>
                <a:lnTo>
                  <a:pt x="154305" y="23145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74"/>
          <p:cNvSpPr/>
          <p:nvPr/>
        </p:nvSpPr>
        <p:spPr>
          <a:xfrm>
            <a:off x="7743825" y="3000406"/>
            <a:ext cx="222885" cy="25687"/>
          </a:xfrm>
          <a:custGeom>
            <a:avLst/>
            <a:gdLst/>
            <a:ahLst/>
            <a:cxnLst/>
            <a:rect l="0" t="0" r="0" b="0"/>
            <a:pathLst>
              <a:path w="222885" h="25687">
                <a:moveTo>
                  <a:pt x="0" y="25686"/>
                </a:moveTo>
                <a:lnTo>
                  <a:pt x="33170" y="25686"/>
                </a:lnTo>
                <a:lnTo>
                  <a:pt x="37353" y="24733"/>
                </a:lnTo>
                <a:lnTo>
                  <a:pt x="41095" y="23146"/>
                </a:lnTo>
                <a:lnTo>
                  <a:pt x="44542" y="21135"/>
                </a:lnTo>
                <a:lnTo>
                  <a:pt x="48744" y="19795"/>
                </a:lnTo>
                <a:lnTo>
                  <a:pt x="53451" y="18901"/>
                </a:lnTo>
                <a:lnTo>
                  <a:pt x="58494" y="18305"/>
                </a:lnTo>
                <a:lnTo>
                  <a:pt x="64713" y="17908"/>
                </a:lnTo>
                <a:lnTo>
                  <a:pt x="71718" y="17643"/>
                </a:lnTo>
                <a:lnTo>
                  <a:pt x="79244" y="17466"/>
                </a:lnTo>
                <a:lnTo>
                  <a:pt x="86166" y="16397"/>
                </a:lnTo>
                <a:lnTo>
                  <a:pt x="92687" y="14731"/>
                </a:lnTo>
                <a:lnTo>
                  <a:pt x="98938" y="12668"/>
                </a:lnTo>
                <a:lnTo>
                  <a:pt x="105012" y="11292"/>
                </a:lnTo>
                <a:lnTo>
                  <a:pt x="110965" y="10375"/>
                </a:lnTo>
                <a:lnTo>
                  <a:pt x="116839" y="9764"/>
                </a:lnTo>
                <a:lnTo>
                  <a:pt x="123612" y="9356"/>
                </a:lnTo>
                <a:lnTo>
                  <a:pt x="138758" y="8903"/>
                </a:lnTo>
                <a:lnTo>
                  <a:pt x="145846" y="7830"/>
                </a:lnTo>
                <a:lnTo>
                  <a:pt x="152475" y="6162"/>
                </a:lnTo>
                <a:lnTo>
                  <a:pt x="158800" y="4098"/>
                </a:lnTo>
                <a:lnTo>
                  <a:pt x="163969" y="2721"/>
                </a:lnTo>
                <a:lnTo>
                  <a:pt x="168368" y="1804"/>
                </a:lnTo>
                <a:lnTo>
                  <a:pt x="172252" y="1192"/>
                </a:lnTo>
                <a:lnTo>
                  <a:pt x="176748" y="784"/>
                </a:lnTo>
                <a:lnTo>
                  <a:pt x="181649" y="512"/>
                </a:lnTo>
                <a:lnTo>
                  <a:pt x="191222" y="210"/>
                </a:lnTo>
                <a:lnTo>
                  <a:pt x="205130" y="16"/>
                </a:lnTo>
                <a:lnTo>
                  <a:pt x="208191" y="0"/>
                </a:lnTo>
                <a:lnTo>
                  <a:pt x="210231" y="942"/>
                </a:lnTo>
                <a:lnTo>
                  <a:pt x="211591" y="2523"/>
                </a:lnTo>
                <a:lnTo>
                  <a:pt x="212498" y="4529"/>
                </a:lnTo>
                <a:lnTo>
                  <a:pt x="214055" y="5866"/>
                </a:lnTo>
                <a:lnTo>
                  <a:pt x="216046" y="6758"/>
                </a:lnTo>
                <a:lnTo>
                  <a:pt x="222884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75"/>
          <p:cNvSpPr/>
          <p:nvPr/>
        </p:nvSpPr>
        <p:spPr>
          <a:xfrm>
            <a:off x="7812405" y="3086102"/>
            <a:ext cx="214313" cy="25716"/>
          </a:xfrm>
          <a:custGeom>
            <a:avLst/>
            <a:gdLst/>
            <a:ahLst/>
            <a:cxnLst/>
            <a:rect l="0" t="0" r="0" b="0"/>
            <a:pathLst>
              <a:path w="214313" h="25716">
                <a:moveTo>
                  <a:pt x="0" y="17143"/>
                </a:moveTo>
                <a:lnTo>
                  <a:pt x="0" y="24523"/>
                </a:lnTo>
                <a:lnTo>
                  <a:pt x="952" y="24921"/>
                </a:lnTo>
                <a:lnTo>
                  <a:pt x="7381" y="25610"/>
                </a:lnTo>
                <a:lnTo>
                  <a:pt x="12770" y="25684"/>
                </a:lnTo>
                <a:lnTo>
                  <a:pt x="50032" y="25715"/>
                </a:lnTo>
                <a:lnTo>
                  <a:pt x="54310" y="24762"/>
                </a:lnTo>
                <a:lnTo>
                  <a:pt x="58114" y="23175"/>
                </a:lnTo>
                <a:lnTo>
                  <a:pt x="61603" y="21164"/>
                </a:lnTo>
                <a:lnTo>
                  <a:pt x="66786" y="19824"/>
                </a:lnTo>
                <a:lnTo>
                  <a:pt x="73099" y="18930"/>
                </a:lnTo>
                <a:lnTo>
                  <a:pt x="80165" y="18334"/>
                </a:lnTo>
                <a:lnTo>
                  <a:pt x="86781" y="16984"/>
                </a:lnTo>
                <a:lnTo>
                  <a:pt x="93096" y="15132"/>
                </a:lnTo>
                <a:lnTo>
                  <a:pt x="99211" y="12945"/>
                </a:lnTo>
                <a:lnTo>
                  <a:pt x="105193" y="11487"/>
                </a:lnTo>
                <a:lnTo>
                  <a:pt x="111086" y="10514"/>
                </a:lnTo>
                <a:lnTo>
                  <a:pt x="116920" y="9866"/>
                </a:lnTo>
                <a:lnTo>
                  <a:pt x="122714" y="8482"/>
                </a:lnTo>
                <a:lnTo>
                  <a:pt x="128483" y="6606"/>
                </a:lnTo>
                <a:lnTo>
                  <a:pt x="134232" y="4403"/>
                </a:lnTo>
                <a:lnTo>
                  <a:pt x="139018" y="2935"/>
                </a:lnTo>
                <a:lnTo>
                  <a:pt x="143161" y="1956"/>
                </a:lnTo>
                <a:lnTo>
                  <a:pt x="146876" y="1303"/>
                </a:lnTo>
                <a:lnTo>
                  <a:pt x="151257" y="868"/>
                </a:lnTo>
                <a:lnTo>
                  <a:pt x="156083" y="578"/>
                </a:lnTo>
                <a:lnTo>
                  <a:pt x="166525" y="255"/>
                </a:lnTo>
                <a:lnTo>
                  <a:pt x="196461" y="13"/>
                </a:lnTo>
                <a:lnTo>
                  <a:pt x="203908" y="0"/>
                </a:lnTo>
                <a:lnTo>
                  <a:pt x="205470" y="952"/>
                </a:lnTo>
                <a:lnTo>
                  <a:pt x="207465" y="2539"/>
                </a:lnTo>
                <a:lnTo>
                  <a:pt x="214312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76"/>
          <p:cNvSpPr/>
          <p:nvPr/>
        </p:nvSpPr>
        <p:spPr>
          <a:xfrm>
            <a:off x="8121018" y="2923222"/>
            <a:ext cx="214310" cy="120016"/>
          </a:xfrm>
          <a:custGeom>
            <a:avLst/>
            <a:gdLst/>
            <a:ahLst/>
            <a:cxnLst/>
            <a:rect l="0" t="0" r="0" b="0"/>
            <a:pathLst>
              <a:path w="214310" h="120016">
                <a:moveTo>
                  <a:pt x="42859" y="0"/>
                </a:moveTo>
                <a:lnTo>
                  <a:pt x="42859" y="4551"/>
                </a:lnTo>
                <a:lnTo>
                  <a:pt x="41907" y="6844"/>
                </a:lnTo>
                <a:lnTo>
                  <a:pt x="40319" y="9325"/>
                </a:lnTo>
                <a:lnTo>
                  <a:pt x="38308" y="11932"/>
                </a:lnTo>
                <a:lnTo>
                  <a:pt x="36967" y="14622"/>
                </a:lnTo>
                <a:lnTo>
                  <a:pt x="36074" y="17368"/>
                </a:lnTo>
                <a:lnTo>
                  <a:pt x="35478" y="20151"/>
                </a:lnTo>
                <a:lnTo>
                  <a:pt x="35081" y="22959"/>
                </a:lnTo>
                <a:lnTo>
                  <a:pt x="34816" y="25784"/>
                </a:lnTo>
                <a:lnTo>
                  <a:pt x="34640" y="28619"/>
                </a:lnTo>
                <a:lnTo>
                  <a:pt x="33570" y="31462"/>
                </a:lnTo>
                <a:lnTo>
                  <a:pt x="31904" y="34310"/>
                </a:lnTo>
                <a:lnTo>
                  <a:pt x="29840" y="37161"/>
                </a:lnTo>
                <a:lnTo>
                  <a:pt x="27513" y="40966"/>
                </a:lnTo>
                <a:lnTo>
                  <a:pt x="25008" y="45408"/>
                </a:lnTo>
                <a:lnTo>
                  <a:pt x="22386" y="50275"/>
                </a:lnTo>
                <a:lnTo>
                  <a:pt x="19685" y="54472"/>
                </a:lnTo>
                <a:lnTo>
                  <a:pt x="16932" y="58222"/>
                </a:lnTo>
                <a:lnTo>
                  <a:pt x="14145" y="61675"/>
                </a:lnTo>
                <a:lnTo>
                  <a:pt x="12286" y="64929"/>
                </a:lnTo>
                <a:lnTo>
                  <a:pt x="11047" y="68051"/>
                </a:lnTo>
                <a:lnTo>
                  <a:pt x="10222" y="71085"/>
                </a:lnTo>
                <a:lnTo>
                  <a:pt x="8718" y="74060"/>
                </a:lnTo>
                <a:lnTo>
                  <a:pt x="6763" y="76996"/>
                </a:lnTo>
                <a:lnTo>
                  <a:pt x="1334" y="84001"/>
                </a:lnTo>
                <a:lnTo>
                  <a:pt x="591" y="87499"/>
                </a:lnTo>
                <a:lnTo>
                  <a:pt x="7" y="94180"/>
                </a:lnTo>
                <a:lnTo>
                  <a:pt x="0" y="98814"/>
                </a:lnTo>
                <a:lnTo>
                  <a:pt x="951" y="100166"/>
                </a:lnTo>
                <a:lnTo>
                  <a:pt x="2538" y="101067"/>
                </a:lnTo>
                <a:lnTo>
                  <a:pt x="7378" y="102514"/>
                </a:lnTo>
                <a:lnTo>
                  <a:pt x="12767" y="102765"/>
                </a:lnTo>
                <a:lnTo>
                  <a:pt x="36070" y="102861"/>
                </a:lnTo>
                <a:lnTo>
                  <a:pt x="39286" y="101911"/>
                </a:lnTo>
                <a:lnTo>
                  <a:pt x="45399" y="98317"/>
                </a:lnTo>
                <a:lnTo>
                  <a:pt x="49315" y="96977"/>
                </a:lnTo>
                <a:lnTo>
                  <a:pt x="53830" y="96084"/>
                </a:lnTo>
                <a:lnTo>
                  <a:pt x="58747" y="95488"/>
                </a:lnTo>
                <a:lnTo>
                  <a:pt x="63928" y="95092"/>
                </a:lnTo>
                <a:lnTo>
                  <a:pt x="69287" y="94827"/>
                </a:lnTo>
                <a:lnTo>
                  <a:pt x="80323" y="94533"/>
                </a:lnTo>
                <a:lnTo>
                  <a:pt x="134656" y="94300"/>
                </a:lnTo>
                <a:lnTo>
                  <a:pt x="139300" y="95252"/>
                </a:lnTo>
                <a:lnTo>
                  <a:pt x="143348" y="96839"/>
                </a:lnTo>
                <a:lnTo>
                  <a:pt x="146999" y="98849"/>
                </a:lnTo>
                <a:lnTo>
                  <a:pt x="151338" y="100190"/>
                </a:lnTo>
                <a:lnTo>
                  <a:pt x="156136" y="101083"/>
                </a:lnTo>
                <a:lnTo>
                  <a:pt x="161240" y="101679"/>
                </a:lnTo>
                <a:lnTo>
                  <a:pt x="165595" y="102076"/>
                </a:lnTo>
                <a:lnTo>
                  <a:pt x="169450" y="102340"/>
                </a:lnTo>
                <a:lnTo>
                  <a:pt x="172973" y="102517"/>
                </a:lnTo>
                <a:lnTo>
                  <a:pt x="176275" y="103587"/>
                </a:lnTo>
                <a:lnTo>
                  <a:pt x="182482" y="107316"/>
                </a:lnTo>
                <a:lnTo>
                  <a:pt x="186781" y="110220"/>
                </a:lnTo>
                <a:lnTo>
                  <a:pt x="190328" y="110899"/>
                </a:lnTo>
                <a:lnTo>
                  <a:pt x="192607" y="111080"/>
                </a:lnTo>
                <a:lnTo>
                  <a:pt x="195079" y="112154"/>
                </a:lnTo>
                <a:lnTo>
                  <a:pt x="200364" y="115886"/>
                </a:lnTo>
                <a:lnTo>
                  <a:pt x="204145" y="118792"/>
                </a:lnTo>
                <a:lnTo>
                  <a:pt x="207568" y="119471"/>
                </a:lnTo>
                <a:lnTo>
                  <a:pt x="214309" y="12001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77"/>
          <p:cNvSpPr/>
          <p:nvPr/>
        </p:nvSpPr>
        <p:spPr>
          <a:xfrm>
            <a:off x="8266747" y="2880360"/>
            <a:ext cx="59999" cy="360046"/>
          </a:xfrm>
          <a:custGeom>
            <a:avLst/>
            <a:gdLst/>
            <a:ahLst/>
            <a:cxnLst/>
            <a:rect l="0" t="0" r="0" b="0"/>
            <a:pathLst>
              <a:path w="59999" h="360046">
                <a:moveTo>
                  <a:pt x="51435" y="0"/>
                </a:moveTo>
                <a:lnTo>
                  <a:pt x="58816" y="0"/>
                </a:lnTo>
                <a:lnTo>
                  <a:pt x="59213" y="952"/>
                </a:lnTo>
                <a:lnTo>
                  <a:pt x="59937" y="8730"/>
                </a:lnTo>
                <a:lnTo>
                  <a:pt x="59998" y="20399"/>
                </a:lnTo>
                <a:lnTo>
                  <a:pt x="59049" y="23124"/>
                </a:lnTo>
                <a:lnTo>
                  <a:pt x="57464" y="25894"/>
                </a:lnTo>
                <a:lnTo>
                  <a:pt x="55455" y="28692"/>
                </a:lnTo>
                <a:lnTo>
                  <a:pt x="54114" y="32463"/>
                </a:lnTo>
                <a:lnTo>
                  <a:pt x="52626" y="41733"/>
                </a:lnTo>
                <a:lnTo>
                  <a:pt x="51965" y="52203"/>
                </a:lnTo>
                <a:lnTo>
                  <a:pt x="51787" y="57662"/>
                </a:lnTo>
                <a:lnTo>
                  <a:pt x="50718" y="64159"/>
                </a:lnTo>
                <a:lnTo>
                  <a:pt x="49052" y="71347"/>
                </a:lnTo>
                <a:lnTo>
                  <a:pt x="46988" y="78997"/>
                </a:lnTo>
                <a:lnTo>
                  <a:pt x="45613" y="86002"/>
                </a:lnTo>
                <a:lnTo>
                  <a:pt x="44697" y="92577"/>
                </a:lnTo>
                <a:lnTo>
                  <a:pt x="44086" y="98866"/>
                </a:lnTo>
                <a:lnTo>
                  <a:pt x="43678" y="105915"/>
                </a:lnTo>
                <a:lnTo>
                  <a:pt x="43224" y="121368"/>
                </a:lnTo>
                <a:lnTo>
                  <a:pt x="42152" y="128537"/>
                </a:lnTo>
                <a:lnTo>
                  <a:pt x="40484" y="135221"/>
                </a:lnTo>
                <a:lnTo>
                  <a:pt x="38419" y="141582"/>
                </a:lnTo>
                <a:lnTo>
                  <a:pt x="37043" y="148680"/>
                </a:lnTo>
                <a:lnTo>
                  <a:pt x="36126" y="156270"/>
                </a:lnTo>
                <a:lnTo>
                  <a:pt x="35513" y="164187"/>
                </a:lnTo>
                <a:lnTo>
                  <a:pt x="35106" y="172323"/>
                </a:lnTo>
                <a:lnTo>
                  <a:pt x="34653" y="188983"/>
                </a:lnTo>
                <a:lnTo>
                  <a:pt x="33579" y="196474"/>
                </a:lnTo>
                <a:lnTo>
                  <a:pt x="31911" y="203372"/>
                </a:lnTo>
                <a:lnTo>
                  <a:pt x="29847" y="209876"/>
                </a:lnTo>
                <a:lnTo>
                  <a:pt x="28471" y="217070"/>
                </a:lnTo>
                <a:lnTo>
                  <a:pt x="27553" y="224723"/>
                </a:lnTo>
                <a:lnTo>
                  <a:pt x="26941" y="232683"/>
                </a:lnTo>
                <a:lnTo>
                  <a:pt x="26534" y="239894"/>
                </a:lnTo>
                <a:lnTo>
                  <a:pt x="26080" y="252987"/>
                </a:lnTo>
                <a:lnTo>
                  <a:pt x="25789" y="275962"/>
                </a:lnTo>
                <a:lnTo>
                  <a:pt x="25749" y="283940"/>
                </a:lnTo>
                <a:lnTo>
                  <a:pt x="24786" y="288353"/>
                </a:lnTo>
                <a:lnTo>
                  <a:pt x="23191" y="293200"/>
                </a:lnTo>
                <a:lnTo>
                  <a:pt x="21177" y="298337"/>
                </a:lnTo>
                <a:lnTo>
                  <a:pt x="19832" y="302713"/>
                </a:lnTo>
                <a:lnTo>
                  <a:pt x="18339" y="310117"/>
                </a:lnTo>
                <a:lnTo>
                  <a:pt x="17499" y="319639"/>
                </a:lnTo>
                <a:lnTo>
                  <a:pt x="17250" y="328493"/>
                </a:lnTo>
                <a:lnTo>
                  <a:pt x="16263" y="331391"/>
                </a:lnTo>
                <a:lnTo>
                  <a:pt x="14652" y="334274"/>
                </a:lnTo>
                <a:lnTo>
                  <a:pt x="12625" y="337149"/>
                </a:lnTo>
                <a:lnTo>
                  <a:pt x="11274" y="340019"/>
                </a:lnTo>
                <a:lnTo>
                  <a:pt x="9773" y="345747"/>
                </a:lnTo>
                <a:lnTo>
                  <a:pt x="8421" y="348608"/>
                </a:lnTo>
                <a:lnTo>
                  <a:pt x="6566" y="351468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78"/>
          <p:cNvSpPr/>
          <p:nvPr/>
        </p:nvSpPr>
        <p:spPr>
          <a:xfrm>
            <a:off x="7469547" y="3515926"/>
            <a:ext cx="231416" cy="178822"/>
          </a:xfrm>
          <a:custGeom>
            <a:avLst/>
            <a:gdLst/>
            <a:ahLst/>
            <a:cxnLst/>
            <a:rect l="0" t="0" r="0" b="0"/>
            <a:pathLst>
              <a:path w="231416" h="178822">
                <a:moveTo>
                  <a:pt x="154262" y="24516"/>
                </a:moveTo>
                <a:lnTo>
                  <a:pt x="138340" y="8594"/>
                </a:lnTo>
                <a:lnTo>
                  <a:pt x="135121" y="7915"/>
                </a:lnTo>
                <a:lnTo>
                  <a:pt x="127954" y="7532"/>
                </a:lnTo>
                <a:lnTo>
                  <a:pt x="125294" y="7479"/>
                </a:lnTo>
                <a:lnTo>
                  <a:pt x="122567" y="6490"/>
                </a:lnTo>
                <a:lnTo>
                  <a:pt x="116999" y="2852"/>
                </a:lnTo>
                <a:lnTo>
                  <a:pt x="113059" y="0"/>
                </a:lnTo>
                <a:lnTo>
                  <a:pt x="111553" y="552"/>
                </a:lnTo>
                <a:lnTo>
                  <a:pt x="104884" y="4927"/>
                </a:lnTo>
                <a:lnTo>
                  <a:pt x="99614" y="6285"/>
                </a:lnTo>
                <a:lnTo>
                  <a:pt x="95922" y="7600"/>
                </a:lnTo>
                <a:lnTo>
                  <a:pt x="91557" y="9428"/>
                </a:lnTo>
                <a:lnTo>
                  <a:pt x="86741" y="11600"/>
                </a:lnTo>
                <a:lnTo>
                  <a:pt x="82578" y="13048"/>
                </a:lnTo>
                <a:lnTo>
                  <a:pt x="75413" y="14657"/>
                </a:lnTo>
                <a:lnTo>
                  <a:pt x="69054" y="17912"/>
                </a:lnTo>
                <a:lnTo>
                  <a:pt x="63052" y="22533"/>
                </a:lnTo>
                <a:lnTo>
                  <a:pt x="57209" y="27762"/>
                </a:lnTo>
                <a:lnTo>
                  <a:pt x="54318" y="31443"/>
                </a:lnTo>
                <a:lnTo>
                  <a:pt x="51438" y="35802"/>
                </a:lnTo>
                <a:lnTo>
                  <a:pt x="48566" y="40612"/>
                </a:lnTo>
                <a:lnTo>
                  <a:pt x="44746" y="44772"/>
                </a:lnTo>
                <a:lnTo>
                  <a:pt x="40294" y="48497"/>
                </a:lnTo>
                <a:lnTo>
                  <a:pt x="35421" y="51934"/>
                </a:lnTo>
                <a:lnTo>
                  <a:pt x="31219" y="55177"/>
                </a:lnTo>
                <a:lnTo>
                  <a:pt x="27466" y="58292"/>
                </a:lnTo>
                <a:lnTo>
                  <a:pt x="24011" y="61321"/>
                </a:lnTo>
                <a:lnTo>
                  <a:pt x="21709" y="65245"/>
                </a:lnTo>
                <a:lnTo>
                  <a:pt x="20174" y="69766"/>
                </a:lnTo>
                <a:lnTo>
                  <a:pt x="19150" y="74685"/>
                </a:lnTo>
                <a:lnTo>
                  <a:pt x="17515" y="79870"/>
                </a:lnTo>
                <a:lnTo>
                  <a:pt x="15472" y="85231"/>
                </a:lnTo>
                <a:lnTo>
                  <a:pt x="13158" y="90710"/>
                </a:lnTo>
                <a:lnTo>
                  <a:pt x="10663" y="95315"/>
                </a:lnTo>
                <a:lnTo>
                  <a:pt x="8047" y="99338"/>
                </a:lnTo>
                <a:lnTo>
                  <a:pt x="5351" y="102972"/>
                </a:lnTo>
                <a:lnTo>
                  <a:pt x="3553" y="107300"/>
                </a:lnTo>
                <a:lnTo>
                  <a:pt x="2355" y="112091"/>
                </a:lnTo>
                <a:lnTo>
                  <a:pt x="1555" y="117189"/>
                </a:lnTo>
                <a:lnTo>
                  <a:pt x="1023" y="121541"/>
                </a:lnTo>
                <a:lnTo>
                  <a:pt x="668" y="125394"/>
                </a:lnTo>
                <a:lnTo>
                  <a:pt x="431" y="128916"/>
                </a:lnTo>
                <a:lnTo>
                  <a:pt x="273" y="132216"/>
                </a:lnTo>
                <a:lnTo>
                  <a:pt x="98" y="138423"/>
                </a:lnTo>
                <a:lnTo>
                  <a:pt x="0" y="147272"/>
                </a:lnTo>
                <a:lnTo>
                  <a:pt x="938" y="150168"/>
                </a:lnTo>
                <a:lnTo>
                  <a:pt x="2516" y="153052"/>
                </a:lnTo>
                <a:lnTo>
                  <a:pt x="4521" y="155927"/>
                </a:lnTo>
                <a:lnTo>
                  <a:pt x="6809" y="158795"/>
                </a:lnTo>
                <a:lnTo>
                  <a:pt x="9288" y="161661"/>
                </a:lnTo>
                <a:lnTo>
                  <a:pt x="11893" y="164523"/>
                </a:lnTo>
                <a:lnTo>
                  <a:pt x="14582" y="166432"/>
                </a:lnTo>
                <a:lnTo>
                  <a:pt x="20110" y="168552"/>
                </a:lnTo>
                <a:lnTo>
                  <a:pt x="25742" y="169495"/>
                </a:lnTo>
                <a:lnTo>
                  <a:pt x="31420" y="169913"/>
                </a:lnTo>
                <a:lnTo>
                  <a:pt x="37118" y="170100"/>
                </a:lnTo>
                <a:lnTo>
                  <a:pt x="50232" y="170205"/>
                </a:lnTo>
                <a:lnTo>
                  <a:pt x="54430" y="169267"/>
                </a:lnTo>
                <a:lnTo>
                  <a:pt x="64886" y="164348"/>
                </a:lnTo>
                <a:lnTo>
                  <a:pt x="71042" y="162864"/>
                </a:lnTo>
                <a:lnTo>
                  <a:pt x="76954" y="159664"/>
                </a:lnTo>
                <a:lnTo>
                  <a:pt x="79863" y="157477"/>
                </a:lnTo>
                <a:lnTo>
                  <a:pt x="82755" y="154114"/>
                </a:lnTo>
                <a:lnTo>
                  <a:pt x="85636" y="149967"/>
                </a:lnTo>
                <a:lnTo>
                  <a:pt x="88509" y="145298"/>
                </a:lnTo>
                <a:lnTo>
                  <a:pt x="91377" y="141232"/>
                </a:lnTo>
                <a:lnTo>
                  <a:pt x="94241" y="137569"/>
                </a:lnTo>
                <a:lnTo>
                  <a:pt x="97104" y="134175"/>
                </a:lnTo>
                <a:lnTo>
                  <a:pt x="100916" y="130959"/>
                </a:lnTo>
                <a:lnTo>
                  <a:pt x="105364" y="127863"/>
                </a:lnTo>
                <a:lnTo>
                  <a:pt x="110233" y="124847"/>
                </a:lnTo>
                <a:lnTo>
                  <a:pt x="114432" y="120931"/>
                </a:lnTo>
                <a:lnTo>
                  <a:pt x="118184" y="116415"/>
                </a:lnTo>
                <a:lnTo>
                  <a:pt x="121637" y="111500"/>
                </a:lnTo>
                <a:lnTo>
                  <a:pt x="124892" y="106318"/>
                </a:lnTo>
                <a:lnTo>
                  <a:pt x="128015" y="100958"/>
                </a:lnTo>
                <a:lnTo>
                  <a:pt x="131049" y="95480"/>
                </a:lnTo>
                <a:lnTo>
                  <a:pt x="133072" y="90875"/>
                </a:lnTo>
                <a:lnTo>
                  <a:pt x="134420" y="86853"/>
                </a:lnTo>
                <a:lnTo>
                  <a:pt x="135320" y="83219"/>
                </a:lnTo>
                <a:lnTo>
                  <a:pt x="136872" y="78891"/>
                </a:lnTo>
                <a:lnTo>
                  <a:pt x="138859" y="74101"/>
                </a:lnTo>
                <a:lnTo>
                  <a:pt x="141136" y="69003"/>
                </a:lnTo>
                <a:lnTo>
                  <a:pt x="142654" y="64651"/>
                </a:lnTo>
                <a:lnTo>
                  <a:pt x="143666" y="60798"/>
                </a:lnTo>
                <a:lnTo>
                  <a:pt x="144340" y="57277"/>
                </a:lnTo>
                <a:lnTo>
                  <a:pt x="145743" y="53024"/>
                </a:lnTo>
                <a:lnTo>
                  <a:pt x="147631" y="48284"/>
                </a:lnTo>
                <a:lnTo>
                  <a:pt x="149841" y="43219"/>
                </a:lnTo>
                <a:lnTo>
                  <a:pt x="151315" y="38889"/>
                </a:lnTo>
                <a:lnTo>
                  <a:pt x="152298" y="35051"/>
                </a:lnTo>
                <a:lnTo>
                  <a:pt x="152952" y="31539"/>
                </a:lnTo>
                <a:lnTo>
                  <a:pt x="153390" y="28246"/>
                </a:lnTo>
                <a:lnTo>
                  <a:pt x="153680" y="25098"/>
                </a:lnTo>
                <a:lnTo>
                  <a:pt x="154148" y="17752"/>
                </a:lnTo>
                <a:lnTo>
                  <a:pt x="154212" y="14207"/>
                </a:lnTo>
                <a:lnTo>
                  <a:pt x="154262" y="7407"/>
                </a:lnTo>
                <a:lnTo>
                  <a:pt x="161643" y="14755"/>
                </a:lnTo>
                <a:lnTo>
                  <a:pt x="162305" y="17955"/>
                </a:lnTo>
                <a:lnTo>
                  <a:pt x="162600" y="22552"/>
                </a:lnTo>
                <a:lnTo>
                  <a:pt x="162730" y="27771"/>
                </a:lnTo>
                <a:lnTo>
                  <a:pt x="163718" y="30496"/>
                </a:lnTo>
                <a:lnTo>
                  <a:pt x="167355" y="36064"/>
                </a:lnTo>
                <a:lnTo>
                  <a:pt x="169658" y="38882"/>
                </a:lnTo>
                <a:lnTo>
                  <a:pt x="172147" y="41713"/>
                </a:lnTo>
                <a:lnTo>
                  <a:pt x="174757" y="44553"/>
                </a:lnTo>
                <a:lnTo>
                  <a:pt x="176498" y="47399"/>
                </a:lnTo>
                <a:lnTo>
                  <a:pt x="177659" y="50249"/>
                </a:lnTo>
                <a:lnTo>
                  <a:pt x="178433" y="53101"/>
                </a:lnTo>
                <a:lnTo>
                  <a:pt x="179901" y="56908"/>
                </a:lnTo>
                <a:lnTo>
                  <a:pt x="181833" y="61351"/>
                </a:lnTo>
                <a:lnTo>
                  <a:pt x="184072" y="66218"/>
                </a:lnTo>
                <a:lnTo>
                  <a:pt x="185565" y="70415"/>
                </a:lnTo>
                <a:lnTo>
                  <a:pt x="186561" y="74165"/>
                </a:lnTo>
                <a:lnTo>
                  <a:pt x="187225" y="77618"/>
                </a:lnTo>
                <a:lnTo>
                  <a:pt x="188620" y="81825"/>
                </a:lnTo>
                <a:lnTo>
                  <a:pt x="190503" y="86535"/>
                </a:lnTo>
                <a:lnTo>
                  <a:pt x="192710" y="91579"/>
                </a:lnTo>
                <a:lnTo>
                  <a:pt x="194182" y="96847"/>
                </a:lnTo>
                <a:lnTo>
                  <a:pt x="195163" y="102265"/>
                </a:lnTo>
                <a:lnTo>
                  <a:pt x="195816" y="107781"/>
                </a:lnTo>
                <a:lnTo>
                  <a:pt x="196253" y="112411"/>
                </a:lnTo>
                <a:lnTo>
                  <a:pt x="196543" y="116450"/>
                </a:lnTo>
                <a:lnTo>
                  <a:pt x="196737" y="120095"/>
                </a:lnTo>
                <a:lnTo>
                  <a:pt x="197819" y="124431"/>
                </a:lnTo>
                <a:lnTo>
                  <a:pt x="199493" y="129226"/>
                </a:lnTo>
                <a:lnTo>
                  <a:pt x="201562" y="134328"/>
                </a:lnTo>
                <a:lnTo>
                  <a:pt x="202940" y="138681"/>
                </a:lnTo>
                <a:lnTo>
                  <a:pt x="203859" y="142536"/>
                </a:lnTo>
                <a:lnTo>
                  <a:pt x="204472" y="146059"/>
                </a:lnTo>
                <a:lnTo>
                  <a:pt x="205833" y="149359"/>
                </a:lnTo>
                <a:lnTo>
                  <a:pt x="207693" y="152513"/>
                </a:lnTo>
                <a:lnTo>
                  <a:pt x="209885" y="155567"/>
                </a:lnTo>
                <a:lnTo>
                  <a:pt x="212300" y="158556"/>
                </a:lnTo>
                <a:lnTo>
                  <a:pt x="214861" y="161501"/>
                </a:lnTo>
                <a:lnTo>
                  <a:pt x="217522" y="164417"/>
                </a:lnTo>
                <a:lnTo>
                  <a:pt x="219296" y="167313"/>
                </a:lnTo>
                <a:lnTo>
                  <a:pt x="220478" y="170197"/>
                </a:lnTo>
                <a:lnTo>
                  <a:pt x="221266" y="173072"/>
                </a:lnTo>
                <a:lnTo>
                  <a:pt x="222744" y="174988"/>
                </a:lnTo>
                <a:lnTo>
                  <a:pt x="224682" y="176266"/>
                </a:lnTo>
                <a:lnTo>
                  <a:pt x="231415" y="1788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79"/>
          <p:cNvSpPr/>
          <p:nvPr/>
        </p:nvSpPr>
        <p:spPr>
          <a:xfrm>
            <a:off x="7752400" y="3531974"/>
            <a:ext cx="239886" cy="145629"/>
          </a:xfrm>
          <a:custGeom>
            <a:avLst/>
            <a:gdLst/>
            <a:ahLst/>
            <a:cxnLst/>
            <a:rect l="0" t="0" r="0" b="0"/>
            <a:pathLst>
              <a:path w="239886" h="145629">
                <a:moveTo>
                  <a:pt x="8569" y="8468"/>
                </a:moveTo>
                <a:lnTo>
                  <a:pt x="1189" y="8468"/>
                </a:lnTo>
                <a:lnTo>
                  <a:pt x="792" y="7516"/>
                </a:lnTo>
                <a:lnTo>
                  <a:pt x="351" y="3917"/>
                </a:lnTo>
                <a:lnTo>
                  <a:pt x="6" y="0"/>
                </a:lnTo>
                <a:lnTo>
                  <a:pt x="0" y="4477"/>
                </a:lnTo>
                <a:lnTo>
                  <a:pt x="952" y="5808"/>
                </a:lnTo>
                <a:lnTo>
                  <a:pt x="2539" y="6695"/>
                </a:lnTo>
                <a:lnTo>
                  <a:pt x="7378" y="8118"/>
                </a:lnTo>
                <a:lnTo>
                  <a:pt x="12768" y="8364"/>
                </a:lnTo>
                <a:lnTo>
                  <a:pt x="24947" y="8437"/>
                </a:lnTo>
                <a:lnTo>
                  <a:pt x="29014" y="9400"/>
                </a:lnTo>
                <a:lnTo>
                  <a:pt x="36071" y="13010"/>
                </a:lnTo>
                <a:lnTo>
                  <a:pt x="40239" y="14353"/>
                </a:lnTo>
                <a:lnTo>
                  <a:pt x="44922" y="15249"/>
                </a:lnTo>
                <a:lnTo>
                  <a:pt x="49950" y="15846"/>
                </a:lnTo>
                <a:lnTo>
                  <a:pt x="55207" y="16245"/>
                </a:lnTo>
                <a:lnTo>
                  <a:pt x="60616" y="16510"/>
                </a:lnTo>
                <a:lnTo>
                  <a:pt x="71706" y="16805"/>
                </a:lnTo>
                <a:lnTo>
                  <a:pt x="141684" y="17038"/>
                </a:lnTo>
                <a:lnTo>
                  <a:pt x="147796" y="17991"/>
                </a:lnTo>
                <a:lnTo>
                  <a:pt x="153774" y="19580"/>
                </a:lnTo>
                <a:lnTo>
                  <a:pt x="159665" y="21591"/>
                </a:lnTo>
                <a:lnTo>
                  <a:pt x="164545" y="22931"/>
                </a:lnTo>
                <a:lnTo>
                  <a:pt x="168750" y="23826"/>
                </a:lnTo>
                <a:lnTo>
                  <a:pt x="172507" y="24421"/>
                </a:lnTo>
                <a:lnTo>
                  <a:pt x="176916" y="24818"/>
                </a:lnTo>
                <a:lnTo>
                  <a:pt x="181761" y="25083"/>
                </a:lnTo>
                <a:lnTo>
                  <a:pt x="186896" y="25260"/>
                </a:lnTo>
                <a:lnTo>
                  <a:pt x="191271" y="26330"/>
                </a:lnTo>
                <a:lnTo>
                  <a:pt x="198672" y="30059"/>
                </a:lnTo>
                <a:lnTo>
                  <a:pt x="202933" y="31435"/>
                </a:lnTo>
                <a:lnTo>
                  <a:pt x="207677" y="32352"/>
                </a:lnTo>
                <a:lnTo>
                  <a:pt x="219879" y="33823"/>
                </a:lnTo>
                <a:lnTo>
                  <a:pt x="224088" y="36565"/>
                </a:lnTo>
                <a:lnTo>
                  <a:pt x="226543" y="38629"/>
                </a:lnTo>
                <a:lnTo>
                  <a:pt x="229132" y="40006"/>
                </a:lnTo>
                <a:lnTo>
                  <a:pt x="236376" y="41943"/>
                </a:lnTo>
                <a:lnTo>
                  <a:pt x="238404" y="42396"/>
                </a:lnTo>
                <a:lnTo>
                  <a:pt x="238945" y="43469"/>
                </a:lnTo>
                <a:lnTo>
                  <a:pt x="239547" y="47202"/>
                </a:lnTo>
                <a:lnTo>
                  <a:pt x="239885" y="50107"/>
                </a:lnTo>
                <a:lnTo>
                  <a:pt x="237423" y="53327"/>
                </a:lnTo>
                <a:lnTo>
                  <a:pt x="235434" y="55519"/>
                </a:lnTo>
                <a:lnTo>
                  <a:pt x="233155" y="56980"/>
                </a:lnTo>
                <a:lnTo>
                  <a:pt x="228083" y="58604"/>
                </a:lnTo>
                <a:lnTo>
                  <a:pt x="222654" y="61866"/>
                </a:lnTo>
                <a:lnTo>
                  <a:pt x="219873" y="64069"/>
                </a:lnTo>
                <a:lnTo>
                  <a:pt x="217066" y="66490"/>
                </a:lnTo>
                <a:lnTo>
                  <a:pt x="214241" y="69057"/>
                </a:lnTo>
                <a:lnTo>
                  <a:pt x="211406" y="71721"/>
                </a:lnTo>
                <a:lnTo>
                  <a:pt x="207612" y="74449"/>
                </a:lnTo>
                <a:lnTo>
                  <a:pt x="203177" y="77220"/>
                </a:lnTo>
                <a:lnTo>
                  <a:pt x="198316" y="80021"/>
                </a:lnTo>
                <a:lnTo>
                  <a:pt x="187833" y="85672"/>
                </a:lnTo>
                <a:lnTo>
                  <a:pt x="182372" y="88512"/>
                </a:lnTo>
                <a:lnTo>
                  <a:pt x="177778" y="90406"/>
                </a:lnTo>
                <a:lnTo>
                  <a:pt x="173763" y="91668"/>
                </a:lnTo>
                <a:lnTo>
                  <a:pt x="170133" y="92510"/>
                </a:lnTo>
                <a:lnTo>
                  <a:pt x="163561" y="95985"/>
                </a:lnTo>
                <a:lnTo>
                  <a:pt x="160475" y="98245"/>
                </a:lnTo>
                <a:lnTo>
                  <a:pt x="156512" y="100705"/>
                </a:lnTo>
                <a:lnTo>
                  <a:pt x="151965" y="103297"/>
                </a:lnTo>
                <a:lnTo>
                  <a:pt x="147029" y="105977"/>
                </a:lnTo>
                <a:lnTo>
                  <a:pt x="142786" y="108716"/>
                </a:lnTo>
                <a:lnTo>
                  <a:pt x="139005" y="111495"/>
                </a:lnTo>
                <a:lnTo>
                  <a:pt x="135531" y="114301"/>
                </a:lnTo>
                <a:lnTo>
                  <a:pt x="129132" y="117417"/>
                </a:lnTo>
                <a:lnTo>
                  <a:pt x="126092" y="118248"/>
                </a:lnTo>
                <a:lnTo>
                  <a:pt x="120174" y="121712"/>
                </a:lnTo>
                <a:lnTo>
                  <a:pt x="117263" y="123969"/>
                </a:lnTo>
                <a:lnTo>
                  <a:pt x="111488" y="126477"/>
                </a:lnTo>
                <a:lnTo>
                  <a:pt x="108614" y="127146"/>
                </a:lnTo>
                <a:lnTo>
                  <a:pt x="102882" y="130429"/>
                </a:lnTo>
                <a:lnTo>
                  <a:pt x="95991" y="135747"/>
                </a:lnTo>
                <a:lnTo>
                  <a:pt x="92508" y="139014"/>
                </a:lnTo>
                <a:lnTo>
                  <a:pt x="90246" y="141219"/>
                </a:lnTo>
                <a:lnTo>
                  <a:pt x="87785" y="142688"/>
                </a:lnTo>
                <a:lnTo>
                  <a:pt x="80724" y="144757"/>
                </a:lnTo>
                <a:lnTo>
                  <a:pt x="77162" y="145625"/>
                </a:lnTo>
                <a:lnTo>
                  <a:pt x="68577" y="1456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80"/>
          <p:cNvSpPr/>
          <p:nvPr/>
        </p:nvSpPr>
        <p:spPr>
          <a:xfrm>
            <a:off x="8087122" y="3471862"/>
            <a:ext cx="238401" cy="171451"/>
          </a:xfrm>
          <a:custGeom>
            <a:avLst/>
            <a:gdLst/>
            <a:ahLst/>
            <a:cxnLst/>
            <a:rect l="0" t="0" r="0" b="0"/>
            <a:pathLst>
              <a:path w="238401" h="171451">
                <a:moveTo>
                  <a:pt x="136762" y="8573"/>
                </a:moveTo>
                <a:lnTo>
                  <a:pt x="136762" y="1192"/>
                </a:lnTo>
                <a:lnTo>
                  <a:pt x="135810" y="795"/>
                </a:lnTo>
                <a:lnTo>
                  <a:pt x="128543" y="31"/>
                </a:lnTo>
                <a:lnTo>
                  <a:pt x="120841" y="3"/>
                </a:lnTo>
                <a:lnTo>
                  <a:pt x="115430" y="4552"/>
                </a:lnTo>
                <a:lnTo>
                  <a:pt x="113016" y="5892"/>
                </a:lnTo>
                <a:lnTo>
                  <a:pt x="107794" y="7381"/>
                </a:lnTo>
                <a:lnTo>
                  <a:pt x="102298" y="10583"/>
                </a:lnTo>
                <a:lnTo>
                  <a:pt x="99499" y="12771"/>
                </a:lnTo>
                <a:lnTo>
                  <a:pt x="93849" y="15201"/>
                </a:lnTo>
                <a:lnTo>
                  <a:pt x="91008" y="15849"/>
                </a:lnTo>
                <a:lnTo>
                  <a:pt x="85312" y="19109"/>
                </a:lnTo>
                <a:lnTo>
                  <a:pt x="79605" y="23733"/>
                </a:lnTo>
                <a:lnTo>
                  <a:pt x="73894" y="28963"/>
                </a:lnTo>
                <a:lnTo>
                  <a:pt x="70086" y="30739"/>
                </a:lnTo>
                <a:lnTo>
                  <a:pt x="65642" y="31922"/>
                </a:lnTo>
                <a:lnTo>
                  <a:pt x="60774" y="32712"/>
                </a:lnTo>
                <a:lnTo>
                  <a:pt x="56575" y="35143"/>
                </a:lnTo>
                <a:lnTo>
                  <a:pt x="52825" y="38669"/>
                </a:lnTo>
                <a:lnTo>
                  <a:pt x="49372" y="42924"/>
                </a:lnTo>
                <a:lnTo>
                  <a:pt x="46117" y="46713"/>
                </a:lnTo>
                <a:lnTo>
                  <a:pt x="42994" y="50192"/>
                </a:lnTo>
                <a:lnTo>
                  <a:pt x="36985" y="56598"/>
                </a:lnTo>
                <a:lnTo>
                  <a:pt x="22493" y="71365"/>
                </a:lnTo>
                <a:lnTo>
                  <a:pt x="13899" y="79989"/>
                </a:lnTo>
                <a:lnTo>
                  <a:pt x="11992" y="83806"/>
                </a:lnTo>
                <a:lnTo>
                  <a:pt x="10719" y="88255"/>
                </a:lnTo>
                <a:lnTo>
                  <a:pt x="9872" y="93127"/>
                </a:lnTo>
                <a:lnTo>
                  <a:pt x="8353" y="97327"/>
                </a:lnTo>
                <a:lnTo>
                  <a:pt x="6389" y="101080"/>
                </a:lnTo>
                <a:lnTo>
                  <a:pt x="4127" y="104534"/>
                </a:lnTo>
                <a:lnTo>
                  <a:pt x="2619" y="107790"/>
                </a:lnTo>
                <a:lnTo>
                  <a:pt x="1614" y="110912"/>
                </a:lnTo>
                <a:lnTo>
                  <a:pt x="943" y="113947"/>
                </a:lnTo>
                <a:lnTo>
                  <a:pt x="496" y="116922"/>
                </a:lnTo>
                <a:lnTo>
                  <a:pt x="199" y="119858"/>
                </a:lnTo>
                <a:lnTo>
                  <a:pt x="0" y="122768"/>
                </a:lnTo>
                <a:lnTo>
                  <a:pt x="820" y="125660"/>
                </a:lnTo>
                <a:lnTo>
                  <a:pt x="2319" y="128541"/>
                </a:lnTo>
                <a:lnTo>
                  <a:pt x="4272" y="131414"/>
                </a:lnTo>
                <a:lnTo>
                  <a:pt x="5573" y="134282"/>
                </a:lnTo>
                <a:lnTo>
                  <a:pt x="6440" y="137146"/>
                </a:lnTo>
                <a:lnTo>
                  <a:pt x="7018" y="140009"/>
                </a:lnTo>
                <a:lnTo>
                  <a:pt x="8356" y="142869"/>
                </a:lnTo>
                <a:lnTo>
                  <a:pt x="10201" y="145729"/>
                </a:lnTo>
                <a:lnTo>
                  <a:pt x="12383" y="148587"/>
                </a:lnTo>
                <a:lnTo>
                  <a:pt x="14791" y="151446"/>
                </a:lnTo>
                <a:lnTo>
                  <a:pt x="17348" y="154304"/>
                </a:lnTo>
                <a:lnTo>
                  <a:pt x="22729" y="160019"/>
                </a:lnTo>
                <a:lnTo>
                  <a:pt x="28296" y="165735"/>
                </a:lnTo>
                <a:lnTo>
                  <a:pt x="31115" y="167640"/>
                </a:lnTo>
                <a:lnTo>
                  <a:pt x="36786" y="169757"/>
                </a:lnTo>
                <a:lnTo>
                  <a:pt x="42481" y="170697"/>
                </a:lnTo>
                <a:lnTo>
                  <a:pt x="48187" y="171116"/>
                </a:lnTo>
                <a:lnTo>
                  <a:pt x="53898" y="171302"/>
                </a:lnTo>
                <a:lnTo>
                  <a:pt x="120900" y="171450"/>
                </a:lnTo>
                <a:lnTo>
                  <a:pt x="124282" y="170497"/>
                </a:lnTo>
                <a:lnTo>
                  <a:pt x="130581" y="166900"/>
                </a:lnTo>
                <a:lnTo>
                  <a:pt x="134546" y="164606"/>
                </a:lnTo>
                <a:lnTo>
                  <a:pt x="144033" y="159519"/>
                </a:lnTo>
                <a:lnTo>
                  <a:pt x="160083" y="151299"/>
                </a:lnTo>
                <a:lnTo>
                  <a:pt x="164692" y="149444"/>
                </a:lnTo>
                <a:lnTo>
                  <a:pt x="168718" y="148206"/>
                </a:lnTo>
                <a:lnTo>
                  <a:pt x="172353" y="147382"/>
                </a:lnTo>
                <a:lnTo>
                  <a:pt x="178933" y="143926"/>
                </a:lnTo>
                <a:lnTo>
                  <a:pt x="185986" y="139214"/>
                </a:lnTo>
                <a:lnTo>
                  <a:pt x="190532" y="136625"/>
                </a:lnTo>
                <a:lnTo>
                  <a:pt x="195470" y="133946"/>
                </a:lnTo>
                <a:lnTo>
                  <a:pt x="199713" y="131207"/>
                </a:lnTo>
                <a:lnTo>
                  <a:pt x="203495" y="128429"/>
                </a:lnTo>
                <a:lnTo>
                  <a:pt x="206967" y="125624"/>
                </a:lnTo>
                <a:lnTo>
                  <a:pt x="209283" y="122802"/>
                </a:lnTo>
                <a:lnTo>
                  <a:pt x="210828" y="119968"/>
                </a:lnTo>
                <a:lnTo>
                  <a:pt x="211857" y="117126"/>
                </a:lnTo>
                <a:lnTo>
                  <a:pt x="213496" y="114279"/>
                </a:lnTo>
                <a:lnTo>
                  <a:pt x="215540" y="111429"/>
                </a:lnTo>
                <a:lnTo>
                  <a:pt x="217856" y="108576"/>
                </a:lnTo>
                <a:lnTo>
                  <a:pt x="220353" y="105721"/>
                </a:lnTo>
                <a:lnTo>
                  <a:pt x="222969" y="102866"/>
                </a:lnTo>
                <a:lnTo>
                  <a:pt x="225667" y="100010"/>
                </a:lnTo>
                <a:lnTo>
                  <a:pt x="227465" y="97153"/>
                </a:lnTo>
                <a:lnTo>
                  <a:pt x="228663" y="94296"/>
                </a:lnTo>
                <a:lnTo>
                  <a:pt x="229462" y="91439"/>
                </a:lnTo>
                <a:lnTo>
                  <a:pt x="229995" y="87630"/>
                </a:lnTo>
                <a:lnTo>
                  <a:pt x="230350" y="83185"/>
                </a:lnTo>
                <a:lnTo>
                  <a:pt x="230587" y="78317"/>
                </a:lnTo>
                <a:lnTo>
                  <a:pt x="231698" y="74119"/>
                </a:lnTo>
                <a:lnTo>
                  <a:pt x="233390" y="70367"/>
                </a:lnTo>
                <a:lnTo>
                  <a:pt x="235471" y="66914"/>
                </a:lnTo>
                <a:lnTo>
                  <a:pt x="236859" y="63659"/>
                </a:lnTo>
                <a:lnTo>
                  <a:pt x="237783" y="60537"/>
                </a:lnTo>
                <a:lnTo>
                  <a:pt x="238400" y="57503"/>
                </a:lnTo>
                <a:lnTo>
                  <a:pt x="237858" y="54528"/>
                </a:lnTo>
                <a:lnTo>
                  <a:pt x="236545" y="51592"/>
                </a:lnTo>
                <a:lnTo>
                  <a:pt x="234716" y="48682"/>
                </a:lnTo>
                <a:lnTo>
                  <a:pt x="233498" y="45790"/>
                </a:lnTo>
                <a:lnTo>
                  <a:pt x="232685" y="42909"/>
                </a:lnTo>
                <a:lnTo>
                  <a:pt x="232143" y="40036"/>
                </a:lnTo>
                <a:lnTo>
                  <a:pt x="231782" y="37168"/>
                </a:lnTo>
                <a:lnTo>
                  <a:pt x="231541" y="34304"/>
                </a:lnTo>
                <a:lnTo>
                  <a:pt x="231381" y="31441"/>
                </a:lnTo>
                <a:lnTo>
                  <a:pt x="230321" y="29534"/>
                </a:lnTo>
                <a:lnTo>
                  <a:pt x="228663" y="28262"/>
                </a:lnTo>
                <a:lnTo>
                  <a:pt x="226604" y="27413"/>
                </a:lnTo>
                <a:lnTo>
                  <a:pt x="221777" y="23931"/>
                </a:lnTo>
                <a:lnTo>
                  <a:pt x="219157" y="21669"/>
                </a:lnTo>
                <a:lnTo>
                  <a:pt x="217410" y="19209"/>
                </a:lnTo>
                <a:lnTo>
                  <a:pt x="215469" y="13935"/>
                </a:lnTo>
                <a:lnTo>
                  <a:pt x="213045" y="12147"/>
                </a:lnTo>
                <a:lnTo>
                  <a:pt x="209525" y="10956"/>
                </a:lnTo>
                <a:lnTo>
                  <a:pt x="205274" y="10161"/>
                </a:lnTo>
                <a:lnTo>
                  <a:pt x="198010" y="9279"/>
                </a:lnTo>
                <a:lnTo>
                  <a:pt x="194739" y="9044"/>
                </a:lnTo>
                <a:lnTo>
                  <a:pt x="190654" y="7934"/>
                </a:lnTo>
                <a:lnTo>
                  <a:pt x="186025" y="6242"/>
                </a:lnTo>
                <a:lnTo>
                  <a:pt x="181033" y="4161"/>
                </a:lnTo>
                <a:lnTo>
                  <a:pt x="176754" y="2774"/>
                </a:lnTo>
                <a:lnTo>
                  <a:pt x="169460" y="1233"/>
                </a:lnTo>
                <a:lnTo>
                  <a:pt x="165228" y="822"/>
                </a:lnTo>
                <a:lnTo>
                  <a:pt x="160502" y="548"/>
                </a:lnTo>
                <a:lnTo>
                  <a:pt x="151124" y="244"/>
                </a:lnTo>
                <a:lnTo>
                  <a:pt x="137341" y="48"/>
                </a:lnTo>
                <a:lnTo>
                  <a:pt x="12819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Evaluate and graph piecewise defined functions.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Remember piecewise linear functions?</a:t>
            </a:r>
          </a:p>
          <a:p>
            <a:pPr eaLnBrk="1" hangingPunct="1"/>
            <a:r>
              <a:rPr lang="en-US" smtClean="0"/>
              <a:t>These are very similar.</a:t>
            </a:r>
          </a:p>
          <a:p>
            <a:pPr eaLnBrk="1" hangingPunct="1"/>
            <a:r>
              <a:rPr lang="en-US" smtClean="0"/>
              <a:t>Key ideas:</a:t>
            </a:r>
          </a:p>
          <a:p>
            <a:pPr lvl="1" eaLnBrk="1" hangingPunct="1"/>
            <a:r>
              <a:rPr lang="en-US" smtClean="0"/>
              <a:t>Continuous: no breaks in the graph</a:t>
            </a:r>
          </a:p>
          <a:p>
            <a:pPr lvl="1" eaLnBrk="1" hangingPunct="1"/>
            <a:r>
              <a:rPr lang="en-US" smtClean="0"/>
              <a:t>Evaluate: find the solution at the given value of x</a:t>
            </a:r>
          </a:p>
          <a:p>
            <a:pPr lvl="1" eaLnBrk="1" hangingPunct="1"/>
            <a:r>
              <a:rPr lang="en-US" smtClean="0"/>
              <a:t>Solve f(x) = ?: solve for y at this value</a:t>
            </a:r>
          </a:p>
        </p:txBody>
      </p:sp>
      <p:sp>
        <p:nvSpPr>
          <p:cNvPr id="4" name="SMARTPenAnnotation1051"/>
          <p:cNvSpPr/>
          <p:nvPr/>
        </p:nvSpPr>
        <p:spPr>
          <a:xfrm>
            <a:off x="7846945" y="2314575"/>
            <a:ext cx="85475" cy="1371601"/>
          </a:xfrm>
          <a:custGeom>
            <a:avLst/>
            <a:gdLst/>
            <a:ahLst/>
            <a:cxnLst/>
            <a:rect l="0" t="0" r="0" b="0"/>
            <a:pathLst>
              <a:path w="85475" h="1371601">
                <a:moveTo>
                  <a:pt x="85474" y="0"/>
                </a:moveTo>
                <a:lnTo>
                  <a:pt x="85474" y="41711"/>
                </a:lnTo>
                <a:lnTo>
                  <a:pt x="82935" y="52193"/>
                </a:lnTo>
                <a:lnTo>
                  <a:pt x="80923" y="57655"/>
                </a:lnTo>
                <a:lnTo>
                  <a:pt x="78689" y="68804"/>
                </a:lnTo>
                <a:lnTo>
                  <a:pt x="77059" y="105429"/>
                </a:lnTo>
                <a:lnTo>
                  <a:pt x="76020" y="120200"/>
                </a:lnTo>
                <a:lnTo>
                  <a:pt x="74408" y="126806"/>
                </a:lnTo>
                <a:lnTo>
                  <a:pt x="72383" y="133114"/>
                </a:lnTo>
                <a:lnTo>
                  <a:pt x="70130" y="147744"/>
                </a:lnTo>
                <a:lnTo>
                  <a:pt x="67615" y="188859"/>
                </a:lnTo>
                <a:lnTo>
                  <a:pt x="65947" y="197344"/>
                </a:lnTo>
                <a:lnTo>
                  <a:pt x="56429" y="236043"/>
                </a:lnTo>
                <a:lnTo>
                  <a:pt x="53728" y="245944"/>
                </a:lnTo>
                <a:lnTo>
                  <a:pt x="48187" y="264566"/>
                </a:lnTo>
                <a:lnTo>
                  <a:pt x="46329" y="274485"/>
                </a:lnTo>
                <a:lnTo>
                  <a:pt x="44264" y="295666"/>
                </a:lnTo>
                <a:lnTo>
                  <a:pt x="42761" y="305695"/>
                </a:lnTo>
                <a:lnTo>
                  <a:pt x="40806" y="315239"/>
                </a:lnTo>
                <a:lnTo>
                  <a:pt x="38551" y="324459"/>
                </a:lnTo>
                <a:lnTo>
                  <a:pt x="36045" y="344864"/>
                </a:lnTo>
                <a:lnTo>
                  <a:pt x="34634" y="377772"/>
                </a:lnTo>
                <a:lnTo>
                  <a:pt x="33351" y="400308"/>
                </a:lnTo>
                <a:lnTo>
                  <a:pt x="31676" y="411652"/>
                </a:lnTo>
                <a:lnTo>
                  <a:pt x="29607" y="423024"/>
                </a:lnTo>
                <a:lnTo>
                  <a:pt x="27306" y="445821"/>
                </a:lnTo>
                <a:lnTo>
                  <a:pt x="26012" y="482615"/>
                </a:lnTo>
                <a:lnTo>
                  <a:pt x="25575" y="533163"/>
                </a:lnTo>
                <a:lnTo>
                  <a:pt x="22976" y="559224"/>
                </a:lnTo>
                <a:lnTo>
                  <a:pt x="20949" y="572841"/>
                </a:lnTo>
                <a:lnTo>
                  <a:pt x="18697" y="598131"/>
                </a:lnTo>
                <a:lnTo>
                  <a:pt x="16743" y="623023"/>
                </a:lnTo>
                <a:lnTo>
                  <a:pt x="14889" y="636329"/>
                </a:lnTo>
                <a:lnTo>
                  <a:pt x="12700" y="649961"/>
                </a:lnTo>
                <a:lnTo>
                  <a:pt x="10268" y="677809"/>
                </a:lnTo>
                <a:lnTo>
                  <a:pt x="8235" y="705108"/>
                </a:lnTo>
                <a:lnTo>
                  <a:pt x="6359" y="717722"/>
                </a:lnTo>
                <a:lnTo>
                  <a:pt x="4156" y="729941"/>
                </a:lnTo>
                <a:lnTo>
                  <a:pt x="5606" y="769893"/>
                </a:lnTo>
                <a:lnTo>
                  <a:pt x="2967" y="811893"/>
                </a:lnTo>
                <a:lnTo>
                  <a:pt x="703" y="854500"/>
                </a:lnTo>
                <a:lnTo>
                  <a:pt x="31" y="897286"/>
                </a:lnTo>
                <a:lnTo>
                  <a:pt x="2415" y="925844"/>
                </a:lnTo>
                <a:lnTo>
                  <a:pt x="4744" y="954411"/>
                </a:lnTo>
                <a:lnTo>
                  <a:pt x="2605" y="982983"/>
                </a:lnTo>
                <a:lnTo>
                  <a:pt x="596" y="1025843"/>
                </a:lnTo>
                <a:lnTo>
                  <a:pt x="0" y="1064154"/>
                </a:lnTo>
                <a:lnTo>
                  <a:pt x="1821" y="1076149"/>
                </a:lnTo>
                <a:lnTo>
                  <a:pt x="4941" y="1087955"/>
                </a:lnTo>
                <a:lnTo>
                  <a:pt x="8925" y="1099635"/>
                </a:lnTo>
                <a:lnTo>
                  <a:pt x="11582" y="1111232"/>
                </a:lnTo>
                <a:lnTo>
                  <a:pt x="13353" y="1122774"/>
                </a:lnTo>
                <a:lnTo>
                  <a:pt x="15845" y="1157221"/>
                </a:lnTo>
                <a:lnTo>
                  <a:pt x="16688" y="1198443"/>
                </a:lnTo>
                <a:lnTo>
                  <a:pt x="17806" y="1234102"/>
                </a:lnTo>
                <a:lnTo>
                  <a:pt x="19407" y="1242787"/>
                </a:lnTo>
                <a:lnTo>
                  <a:pt x="21427" y="1251435"/>
                </a:lnTo>
                <a:lnTo>
                  <a:pt x="23671" y="1268663"/>
                </a:lnTo>
                <a:lnTo>
                  <a:pt x="25309" y="1310834"/>
                </a:lnTo>
                <a:lnTo>
                  <a:pt x="25467" y="1371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52"/>
          <p:cNvSpPr/>
          <p:nvPr/>
        </p:nvSpPr>
        <p:spPr>
          <a:xfrm>
            <a:off x="6998017" y="3103245"/>
            <a:ext cx="1680211" cy="51436"/>
          </a:xfrm>
          <a:custGeom>
            <a:avLst/>
            <a:gdLst/>
            <a:ahLst/>
            <a:cxnLst/>
            <a:rect l="0" t="0" r="0" b="0"/>
            <a:pathLst>
              <a:path w="1680211" h="51436">
                <a:moveTo>
                  <a:pt x="0" y="8572"/>
                </a:moveTo>
                <a:lnTo>
                  <a:pt x="0" y="4021"/>
                </a:lnTo>
                <a:lnTo>
                  <a:pt x="953" y="2681"/>
                </a:lnTo>
                <a:lnTo>
                  <a:pt x="2540" y="1787"/>
                </a:lnTo>
                <a:lnTo>
                  <a:pt x="6844" y="794"/>
                </a:lnTo>
                <a:lnTo>
                  <a:pt x="55195" y="6"/>
                </a:lnTo>
                <a:lnTo>
                  <a:pt x="827493" y="0"/>
                </a:lnTo>
                <a:lnTo>
                  <a:pt x="842174" y="952"/>
                </a:lnTo>
                <a:lnTo>
                  <a:pt x="856725" y="2540"/>
                </a:lnTo>
                <a:lnTo>
                  <a:pt x="871187" y="4550"/>
                </a:lnTo>
                <a:lnTo>
                  <a:pt x="884639" y="5891"/>
                </a:lnTo>
                <a:lnTo>
                  <a:pt x="909745" y="7380"/>
                </a:lnTo>
                <a:lnTo>
                  <a:pt x="949851" y="8219"/>
                </a:lnTo>
                <a:lnTo>
                  <a:pt x="1085527" y="8563"/>
                </a:lnTo>
                <a:lnTo>
                  <a:pt x="1100874" y="9519"/>
                </a:lnTo>
                <a:lnTo>
                  <a:pt x="1116821" y="11108"/>
                </a:lnTo>
                <a:lnTo>
                  <a:pt x="1133168" y="13120"/>
                </a:lnTo>
                <a:lnTo>
                  <a:pt x="1148828" y="14462"/>
                </a:lnTo>
                <a:lnTo>
                  <a:pt x="1178928" y="15952"/>
                </a:lnTo>
                <a:lnTo>
                  <a:pt x="1222649" y="16791"/>
                </a:lnTo>
                <a:lnTo>
                  <a:pt x="1265766" y="17040"/>
                </a:lnTo>
                <a:lnTo>
                  <a:pt x="1280088" y="18027"/>
                </a:lnTo>
                <a:lnTo>
                  <a:pt x="1294400" y="19638"/>
                </a:lnTo>
                <a:lnTo>
                  <a:pt x="1308703" y="21664"/>
                </a:lnTo>
                <a:lnTo>
                  <a:pt x="1323002" y="23015"/>
                </a:lnTo>
                <a:lnTo>
                  <a:pt x="1351589" y="24516"/>
                </a:lnTo>
                <a:lnTo>
                  <a:pt x="1389907" y="25361"/>
                </a:lnTo>
                <a:lnTo>
                  <a:pt x="1402854" y="26432"/>
                </a:lnTo>
                <a:lnTo>
                  <a:pt x="1416249" y="28099"/>
                </a:lnTo>
                <a:lnTo>
                  <a:pt x="1429941" y="30163"/>
                </a:lnTo>
                <a:lnTo>
                  <a:pt x="1442879" y="31538"/>
                </a:lnTo>
                <a:lnTo>
                  <a:pt x="1467415" y="33067"/>
                </a:lnTo>
                <a:lnTo>
                  <a:pt x="1514210" y="34048"/>
                </a:lnTo>
                <a:lnTo>
                  <a:pt x="1567040" y="34258"/>
                </a:lnTo>
                <a:lnTo>
                  <a:pt x="1576188" y="35221"/>
                </a:lnTo>
                <a:lnTo>
                  <a:pt x="1585145" y="36815"/>
                </a:lnTo>
                <a:lnTo>
                  <a:pt x="1593974" y="38831"/>
                </a:lnTo>
                <a:lnTo>
                  <a:pt x="1602716" y="40175"/>
                </a:lnTo>
                <a:lnTo>
                  <a:pt x="1620051" y="41668"/>
                </a:lnTo>
                <a:lnTo>
                  <a:pt x="1664430" y="42831"/>
                </a:lnTo>
                <a:lnTo>
                  <a:pt x="1667785" y="43794"/>
                </a:lnTo>
                <a:lnTo>
                  <a:pt x="1670974" y="45388"/>
                </a:lnTo>
                <a:lnTo>
                  <a:pt x="168021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53"/>
          <p:cNvSpPr/>
          <p:nvPr/>
        </p:nvSpPr>
        <p:spPr>
          <a:xfrm>
            <a:off x="6998017" y="2726055"/>
            <a:ext cx="522924" cy="874396"/>
          </a:xfrm>
          <a:custGeom>
            <a:avLst/>
            <a:gdLst/>
            <a:ahLst/>
            <a:cxnLst/>
            <a:rect l="0" t="0" r="0" b="0"/>
            <a:pathLst>
              <a:path w="522924" h="874396">
                <a:moveTo>
                  <a:pt x="0" y="874395"/>
                </a:moveTo>
                <a:lnTo>
                  <a:pt x="8573" y="874395"/>
                </a:lnTo>
                <a:lnTo>
                  <a:pt x="8573" y="803276"/>
                </a:lnTo>
                <a:lnTo>
                  <a:pt x="9525" y="800312"/>
                </a:lnTo>
                <a:lnTo>
                  <a:pt x="14464" y="791590"/>
                </a:lnTo>
                <a:lnTo>
                  <a:pt x="15954" y="785840"/>
                </a:lnTo>
                <a:lnTo>
                  <a:pt x="17040" y="761289"/>
                </a:lnTo>
                <a:lnTo>
                  <a:pt x="17143" y="722477"/>
                </a:lnTo>
                <a:lnTo>
                  <a:pt x="18095" y="717871"/>
                </a:lnTo>
                <a:lnTo>
                  <a:pt x="21695" y="710213"/>
                </a:lnTo>
                <a:lnTo>
                  <a:pt x="21131" y="705886"/>
                </a:lnTo>
                <a:lnTo>
                  <a:pt x="18850" y="701095"/>
                </a:lnTo>
                <a:lnTo>
                  <a:pt x="15424" y="695997"/>
                </a:lnTo>
                <a:lnTo>
                  <a:pt x="14093" y="691645"/>
                </a:lnTo>
                <a:lnTo>
                  <a:pt x="14158" y="687792"/>
                </a:lnTo>
                <a:lnTo>
                  <a:pt x="15818" y="680018"/>
                </a:lnTo>
                <a:lnTo>
                  <a:pt x="16971" y="653982"/>
                </a:lnTo>
                <a:lnTo>
                  <a:pt x="17141" y="611142"/>
                </a:lnTo>
                <a:lnTo>
                  <a:pt x="18095" y="606500"/>
                </a:lnTo>
                <a:lnTo>
                  <a:pt x="23036" y="594464"/>
                </a:lnTo>
                <a:lnTo>
                  <a:pt x="25188" y="573814"/>
                </a:lnTo>
                <a:lnTo>
                  <a:pt x="25648" y="546663"/>
                </a:lnTo>
                <a:lnTo>
                  <a:pt x="25686" y="538871"/>
                </a:lnTo>
                <a:lnTo>
                  <a:pt x="28244" y="529693"/>
                </a:lnTo>
                <a:lnTo>
                  <a:pt x="31603" y="519264"/>
                </a:lnTo>
                <a:lnTo>
                  <a:pt x="33759" y="497047"/>
                </a:lnTo>
                <a:lnTo>
                  <a:pt x="33935" y="491384"/>
                </a:lnTo>
                <a:lnTo>
                  <a:pt x="35006" y="486657"/>
                </a:lnTo>
                <a:lnTo>
                  <a:pt x="40112" y="474500"/>
                </a:lnTo>
                <a:lnTo>
                  <a:pt x="44860" y="453808"/>
                </a:lnTo>
                <a:lnTo>
                  <a:pt x="48513" y="442675"/>
                </a:lnTo>
                <a:lnTo>
                  <a:pt x="51051" y="418857"/>
                </a:lnTo>
                <a:lnTo>
                  <a:pt x="58170" y="393801"/>
                </a:lnTo>
                <a:lnTo>
                  <a:pt x="59645" y="371369"/>
                </a:lnTo>
                <a:lnTo>
                  <a:pt x="62386" y="359998"/>
                </a:lnTo>
                <a:lnTo>
                  <a:pt x="65827" y="348594"/>
                </a:lnTo>
                <a:lnTo>
                  <a:pt x="68717" y="331463"/>
                </a:lnTo>
                <a:lnTo>
                  <a:pt x="77744" y="308608"/>
                </a:lnTo>
                <a:lnTo>
                  <a:pt x="82178" y="297179"/>
                </a:lnTo>
                <a:lnTo>
                  <a:pt x="85627" y="280987"/>
                </a:lnTo>
                <a:lnTo>
                  <a:pt x="97518" y="258840"/>
                </a:lnTo>
                <a:lnTo>
                  <a:pt x="100491" y="248072"/>
                </a:lnTo>
                <a:lnTo>
                  <a:pt x="102400" y="225638"/>
                </a:lnTo>
                <a:lnTo>
                  <a:pt x="105201" y="214265"/>
                </a:lnTo>
                <a:lnTo>
                  <a:pt x="114761" y="191443"/>
                </a:lnTo>
                <a:lnTo>
                  <a:pt x="124869" y="174482"/>
                </a:lnTo>
                <a:lnTo>
                  <a:pt x="128438" y="160177"/>
                </a:lnTo>
                <a:lnTo>
                  <a:pt x="143113" y="134390"/>
                </a:lnTo>
                <a:lnTo>
                  <a:pt x="157194" y="112994"/>
                </a:lnTo>
                <a:lnTo>
                  <a:pt x="168599" y="98026"/>
                </a:lnTo>
                <a:lnTo>
                  <a:pt x="177167" y="87887"/>
                </a:lnTo>
                <a:lnTo>
                  <a:pt x="184786" y="74195"/>
                </a:lnTo>
                <a:lnTo>
                  <a:pt x="186902" y="66948"/>
                </a:lnTo>
                <a:lnTo>
                  <a:pt x="189372" y="63682"/>
                </a:lnTo>
                <a:lnTo>
                  <a:pt x="207759" y="48685"/>
                </a:lnTo>
                <a:lnTo>
                  <a:pt x="216921" y="40036"/>
                </a:lnTo>
                <a:lnTo>
                  <a:pt x="219862" y="38121"/>
                </a:lnTo>
                <a:lnTo>
                  <a:pt x="228551" y="34473"/>
                </a:lnTo>
                <a:lnTo>
                  <a:pt x="240021" y="25189"/>
                </a:lnTo>
                <a:lnTo>
                  <a:pt x="242882" y="22507"/>
                </a:lnTo>
                <a:lnTo>
                  <a:pt x="245741" y="20720"/>
                </a:lnTo>
                <a:lnTo>
                  <a:pt x="254316" y="17251"/>
                </a:lnTo>
                <a:lnTo>
                  <a:pt x="260032" y="13065"/>
                </a:lnTo>
                <a:lnTo>
                  <a:pt x="263842" y="11567"/>
                </a:lnTo>
                <a:lnTo>
                  <a:pt x="277354" y="9460"/>
                </a:lnTo>
                <a:lnTo>
                  <a:pt x="284558" y="8967"/>
                </a:lnTo>
                <a:lnTo>
                  <a:pt x="287813" y="7882"/>
                </a:lnTo>
                <a:lnTo>
                  <a:pt x="296945" y="2759"/>
                </a:lnTo>
                <a:lnTo>
                  <a:pt x="302790" y="1226"/>
                </a:lnTo>
                <a:lnTo>
                  <a:pt x="317169" y="161"/>
                </a:lnTo>
                <a:lnTo>
                  <a:pt x="333161" y="31"/>
                </a:lnTo>
                <a:lnTo>
                  <a:pt x="362798" y="0"/>
                </a:lnTo>
                <a:lnTo>
                  <a:pt x="365690" y="953"/>
                </a:lnTo>
                <a:lnTo>
                  <a:pt x="374312" y="5891"/>
                </a:lnTo>
                <a:lnTo>
                  <a:pt x="380038" y="7380"/>
                </a:lnTo>
                <a:lnTo>
                  <a:pt x="388618" y="8219"/>
                </a:lnTo>
                <a:lnTo>
                  <a:pt x="391476" y="9289"/>
                </a:lnTo>
                <a:lnTo>
                  <a:pt x="400050" y="14394"/>
                </a:lnTo>
                <a:lnTo>
                  <a:pt x="414020" y="19141"/>
                </a:lnTo>
                <a:lnTo>
                  <a:pt x="423087" y="22795"/>
                </a:lnTo>
                <a:lnTo>
                  <a:pt x="430292" y="24418"/>
                </a:lnTo>
                <a:lnTo>
                  <a:pt x="436668" y="27680"/>
                </a:lnTo>
                <a:lnTo>
                  <a:pt x="451415" y="40263"/>
                </a:lnTo>
                <a:lnTo>
                  <a:pt x="457169" y="45834"/>
                </a:lnTo>
                <a:lnTo>
                  <a:pt x="459085" y="48654"/>
                </a:lnTo>
                <a:lnTo>
                  <a:pt x="462733" y="57172"/>
                </a:lnTo>
                <a:lnTo>
                  <a:pt x="472016" y="68584"/>
                </a:lnTo>
                <a:lnTo>
                  <a:pt x="483022" y="80010"/>
                </a:lnTo>
                <a:lnTo>
                  <a:pt x="484892" y="82868"/>
                </a:lnTo>
                <a:lnTo>
                  <a:pt x="494196" y="105903"/>
                </a:lnTo>
                <a:lnTo>
                  <a:pt x="499151" y="122025"/>
                </a:lnTo>
                <a:lnTo>
                  <a:pt x="510796" y="148854"/>
                </a:lnTo>
                <a:lnTo>
                  <a:pt x="513882" y="172649"/>
                </a:lnTo>
                <a:lnTo>
                  <a:pt x="514212" y="186939"/>
                </a:lnTo>
                <a:lnTo>
                  <a:pt x="516828" y="197701"/>
                </a:lnTo>
                <a:lnTo>
                  <a:pt x="520214" y="208834"/>
                </a:lnTo>
                <a:lnTo>
                  <a:pt x="522388" y="231504"/>
                </a:lnTo>
                <a:lnTo>
                  <a:pt x="522817" y="254326"/>
                </a:lnTo>
                <a:lnTo>
                  <a:pt x="522923" y="367057"/>
                </a:lnTo>
                <a:lnTo>
                  <a:pt x="521970" y="371387"/>
                </a:lnTo>
                <a:lnTo>
                  <a:pt x="517031" y="382985"/>
                </a:lnTo>
                <a:lnTo>
                  <a:pt x="514704" y="404458"/>
                </a:lnTo>
                <a:lnTo>
                  <a:pt x="514381" y="422795"/>
                </a:lnTo>
                <a:lnTo>
                  <a:pt x="515323" y="425690"/>
                </a:lnTo>
                <a:lnTo>
                  <a:pt x="521734" y="435494"/>
                </a:lnTo>
                <a:lnTo>
                  <a:pt x="522394" y="438980"/>
                </a:lnTo>
                <a:lnTo>
                  <a:pt x="522571" y="441243"/>
                </a:lnTo>
                <a:lnTo>
                  <a:pt x="521735" y="442752"/>
                </a:lnTo>
                <a:lnTo>
                  <a:pt x="520227" y="443758"/>
                </a:lnTo>
                <a:lnTo>
                  <a:pt x="515511" y="445372"/>
                </a:lnTo>
                <a:lnTo>
                  <a:pt x="515124" y="446457"/>
                </a:lnTo>
                <a:lnTo>
                  <a:pt x="514353" y="454310"/>
                </a:lnTo>
                <a:lnTo>
                  <a:pt x="522818" y="454342"/>
                </a:lnTo>
                <a:lnTo>
                  <a:pt x="514351" y="454342"/>
                </a:lnTo>
                <a:lnTo>
                  <a:pt x="514350" y="446961"/>
                </a:lnTo>
                <a:lnTo>
                  <a:pt x="514350" y="450944"/>
                </a:lnTo>
                <a:lnTo>
                  <a:pt x="514350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54"/>
          <p:cNvSpPr/>
          <p:nvPr/>
        </p:nvSpPr>
        <p:spPr>
          <a:xfrm>
            <a:off x="7512367" y="2811780"/>
            <a:ext cx="651511" cy="385763"/>
          </a:xfrm>
          <a:custGeom>
            <a:avLst/>
            <a:gdLst/>
            <a:ahLst/>
            <a:cxnLst/>
            <a:rect l="0" t="0" r="0" b="0"/>
            <a:pathLst>
              <a:path w="651511" h="385763">
                <a:moveTo>
                  <a:pt x="0" y="385762"/>
                </a:moveTo>
                <a:lnTo>
                  <a:pt x="4551" y="385762"/>
                </a:lnTo>
                <a:lnTo>
                  <a:pt x="6844" y="384809"/>
                </a:lnTo>
                <a:lnTo>
                  <a:pt x="15600" y="378381"/>
                </a:lnTo>
                <a:lnTo>
                  <a:pt x="18999" y="377719"/>
                </a:lnTo>
                <a:lnTo>
                  <a:pt x="21239" y="377542"/>
                </a:lnTo>
                <a:lnTo>
                  <a:pt x="23684" y="376473"/>
                </a:lnTo>
                <a:lnTo>
                  <a:pt x="31677" y="371368"/>
                </a:lnTo>
                <a:lnTo>
                  <a:pt x="40078" y="368480"/>
                </a:lnTo>
                <a:lnTo>
                  <a:pt x="48599" y="362015"/>
                </a:lnTo>
                <a:lnTo>
                  <a:pt x="54302" y="356793"/>
                </a:lnTo>
                <a:lnTo>
                  <a:pt x="58108" y="355019"/>
                </a:lnTo>
                <a:lnTo>
                  <a:pt x="71616" y="351571"/>
                </a:lnTo>
                <a:lnTo>
                  <a:pt x="78820" y="347388"/>
                </a:lnTo>
                <a:lnTo>
                  <a:pt x="87736" y="339815"/>
                </a:lnTo>
                <a:lnTo>
                  <a:pt x="97096" y="332003"/>
                </a:lnTo>
                <a:lnTo>
                  <a:pt x="110866" y="324449"/>
                </a:lnTo>
                <a:lnTo>
                  <a:pt x="113917" y="322027"/>
                </a:lnTo>
                <a:lnTo>
                  <a:pt x="131860" y="314067"/>
                </a:lnTo>
                <a:lnTo>
                  <a:pt x="137438" y="310343"/>
                </a:lnTo>
                <a:lnTo>
                  <a:pt x="146174" y="301125"/>
                </a:lnTo>
                <a:lnTo>
                  <a:pt x="155771" y="293218"/>
                </a:lnTo>
                <a:lnTo>
                  <a:pt x="171884" y="283412"/>
                </a:lnTo>
                <a:lnTo>
                  <a:pt x="183073" y="276455"/>
                </a:lnTo>
                <a:lnTo>
                  <a:pt x="194395" y="267014"/>
                </a:lnTo>
                <a:lnTo>
                  <a:pt x="208318" y="259008"/>
                </a:lnTo>
                <a:lnTo>
                  <a:pt x="223079" y="252274"/>
                </a:lnTo>
                <a:lnTo>
                  <a:pt x="242099" y="243129"/>
                </a:lnTo>
                <a:lnTo>
                  <a:pt x="259798" y="233434"/>
                </a:lnTo>
                <a:lnTo>
                  <a:pt x="271359" y="224080"/>
                </a:lnTo>
                <a:lnTo>
                  <a:pt x="288576" y="212655"/>
                </a:lnTo>
                <a:lnTo>
                  <a:pt x="305744" y="203238"/>
                </a:lnTo>
                <a:lnTo>
                  <a:pt x="322895" y="194415"/>
                </a:lnTo>
                <a:lnTo>
                  <a:pt x="334326" y="186101"/>
                </a:lnTo>
                <a:lnTo>
                  <a:pt x="340042" y="181218"/>
                </a:lnTo>
                <a:lnTo>
                  <a:pt x="345758" y="177962"/>
                </a:lnTo>
                <a:lnTo>
                  <a:pt x="368617" y="170196"/>
                </a:lnTo>
                <a:lnTo>
                  <a:pt x="385763" y="162506"/>
                </a:lnTo>
                <a:lnTo>
                  <a:pt x="414338" y="148541"/>
                </a:lnTo>
                <a:lnTo>
                  <a:pt x="434658" y="137150"/>
                </a:lnTo>
                <a:lnTo>
                  <a:pt x="447557" y="128584"/>
                </a:lnTo>
                <a:lnTo>
                  <a:pt x="460905" y="120014"/>
                </a:lnTo>
                <a:lnTo>
                  <a:pt x="473432" y="111442"/>
                </a:lnTo>
                <a:lnTo>
                  <a:pt x="486668" y="102870"/>
                </a:lnTo>
                <a:lnTo>
                  <a:pt x="499674" y="91439"/>
                </a:lnTo>
                <a:lnTo>
                  <a:pt x="517307" y="80010"/>
                </a:lnTo>
                <a:lnTo>
                  <a:pt x="533490" y="68580"/>
                </a:lnTo>
                <a:lnTo>
                  <a:pt x="546692" y="60007"/>
                </a:lnTo>
                <a:lnTo>
                  <a:pt x="550199" y="57149"/>
                </a:lnTo>
                <a:lnTo>
                  <a:pt x="554442" y="55245"/>
                </a:lnTo>
                <a:lnTo>
                  <a:pt x="568563" y="51611"/>
                </a:lnTo>
                <a:lnTo>
                  <a:pt x="575909" y="47386"/>
                </a:lnTo>
                <a:lnTo>
                  <a:pt x="588387" y="37864"/>
                </a:lnTo>
                <a:lnTo>
                  <a:pt x="597141" y="34396"/>
                </a:lnTo>
                <a:lnTo>
                  <a:pt x="606944" y="27048"/>
                </a:lnTo>
                <a:lnTo>
                  <a:pt x="612694" y="21561"/>
                </a:lnTo>
                <a:lnTo>
                  <a:pt x="615155" y="20089"/>
                </a:lnTo>
                <a:lnTo>
                  <a:pt x="623170" y="17064"/>
                </a:lnTo>
                <a:lnTo>
                  <a:pt x="632702" y="9878"/>
                </a:lnTo>
                <a:lnTo>
                  <a:pt x="636166" y="9153"/>
                </a:lnTo>
                <a:lnTo>
                  <a:pt x="650201" y="8582"/>
                </a:lnTo>
                <a:lnTo>
                  <a:pt x="646312" y="8574"/>
                </a:lnTo>
                <a:lnTo>
                  <a:pt x="651510" y="8572"/>
                </a:lnTo>
                <a:lnTo>
                  <a:pt x="651510" y="0"/>
                </a:lnTo>
                <a:lnTo>
                  <a:pt x="651510" y="7380"/>
                </a:lnTo>
                <a:lnTo>
                  <a:pt x="651510" y="0"/>
                </a:lnTo>
                <a:lnTo>
                  <a:pt x="642969" y="0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55"/>
          <p:cNvSpPr/>
          <p:nvPr/>
        </p:nvSpPr>
        <p:spPr>
          <a:xfrm>
            <a:off x="8146732" y="2520314"/>
            <a:ext cx="744607" cy="925832"/>
          </a:xfrm>
          <a:custGeom>
            <a:avLst/>
            <a:gdLst/>
            <a:ahLst/>
            <a:cxnLst/>
            <a:rect l="0" t="0" r="0" b="0"/>
            <a:pathLst>
              <a:path w="744607" h="925832">
                <a:moveTo>
                  <a:pt x="0" y="300038"/>
                </a:moveTo>
                <a:lnTo>
                  <a:pt x="0" y="291570"/>
                </a:lnTo>
                <a:lnTo>
                  <a:pt x="0" y="300008"/>
                </a:lnTo>
                <a:lnTo>
                  <a:pt x="7381" y="300035"/>
                </a:lnTo>
                <a:lnTo>
                  <a:pt x="7778" y="300989"/>
                </a:lnTo>
                <a:lnTo>
                  <a:pt x="8220" y="304588"/>
                </a:lnTo>
                <a:lnTo>
                  <a:pt x="9289" y="305929"/>
                </a:lnTo>
                <a:lnTo>
                  <a:pt x="10956" y="306823"/>
                </a:lnTo>
                <a:lnTo>
                  <a:pt x="13019" y="307419"/>
                </a:lnTo>
                <a:lnTo>
                  <a:pt x="14394" y="308769"/>
                </a:lnTo>
                <a:lnTo>
                  <a:pt x="15312" y="310621"/>
                </a:lnTo>
                <a:lnTo>
                  <a:pt x="16330" y="315219"/>
                </a:lnTo>
                <a:lnTo>
                  <a:pt x="17143" y="343748"/>
                </a:lnTo>
                <a:lnTo>
                  <a:pt x="17145" y="379137"/>
                </a:lnTo>
                <a:lnTo>
                  <a:pt x="19685" y="387898"/>
                </a:lnTo>
                <a:lnTo>
                  <a:pt x="23036" y="397189"/>
                </a:lnTo>
                <a:lnTo>
                  <a:pt x="25188" y="410915"/>
                </a:lnTo>
                <a:lnTo>
                  <a:pt x="25672" y="437901"/>
                </a:lnTo>
                <a:lnTo>
                  <a:pt x="25718" y="520171"/>
                </a:lnTo>
                <a:lnTo>
                  <a:pt x="28257" y="531543"/>
                </a:lnTo>
                <a:lnTo>
                  <a:pt x="31609" y="542947"/>
                </a:lnTo>
                <a:lnTo>
                  <a:pt x="34448" y="560077"/>
                </a:lnTo>
                <a:lnTo>
                  <a:pt x="40918" y="582932"/>
                </a:lnTo>
                <a:lnTo>
                  <a:pt x="42692" y="610436"/>
                </a:lnTo>
                <a:lnTo>
                  <a:pt x="42750" y="615555"/>
                </a:lnTo>
                <a:lnTo>
                  <a:pt x="45352" y="626323"/>
                </a:lnTo>
                <a:lnTo>
                  <a:pt x="57478" y="654438"/>
                </a:lnTo>
                <a:lnTo>
                  <a:pt x="64867" y="671534"/>
                </a:lnTo>
                <a:lnTo>
                  <a:pt x="68433" y="687712"/>
                </a:lnTo>
                <a:lnTo>
                  <a:pt x="74145" y="699914"/>
                </a:lnTo>
                <a:lnTo>
                  <a:pt x="79099" y="720621"/>
                </a:lnTo>
                <a:lnTo>
                  <a:pt x="81307" y="726159"/>
                </a:lnTo>
                <a:lnTo>
                  <a:pt x="88842" y="737392"/>
                </a:lnTo>
                <a:lnTo>
                  <a:pt x="93518" y="743055"/>
                </a:lnTo>
                <a:lnTo>
                  <a:pt x="96636" y="748735"/>
                </a:lnTo>
                <a:lnTo>
                  <a:pt x="104179" y="768999"/>
                </a:lnTo>
                <a:lnTo>
                  <a:pt x="114559" y="787008"/>
                </a:lnTo>
                <a:lnTo>
                  <a:pt x="117590" y="797774"/>
                </a:lnTo>
                <a:lnTo>
                  <a:pt x="118398" y="803312"/>
                </a:lnTo>
                <a:lnTo>
                  <a:pt x="120843" y="807957"/>
                </a:lnTo>
                <a:lnTo>
                  <a:pt x="142321" y="828362"/>
                </a:lnTo>
                <a:lnTo>
                  <a:pt x="148343" y="834251"/>
                </a:lnTo>
                <a:lnTo>
                  <a:pt x="150331" y="838108"/>
                </a:lnTo>
                <a:lnTo>
                  <a:pt x="152538" y="847473"/>
                </a:lnTo>
                <a:lnTo>
                  <a:pt x="155032" y="851684"/>
                </a:lnTo>
                <a:lnTo>
                  <a:pt x="173464" y="868324"/>
                </a:lnTo>
                <a:lnTo>
                  <a:pt x="177555" y="870348"/>
                </a:lnTo>
                <a:lnTo>
                  <a:pt x="191462" y="874149"/>
                </a:lnTo>
                <a:lnTo>
                  <a:pt x="198759" y="878413"/>
                </a:lnTo>
                <a:lnTo>
                  <a:pt x="221609" y="894500"/>
                </a:lnTo>
                <a:lnTo>
                  <a:pt x="236356" y="904896"/>
                </a:lnTo>
                <a:lnTo>
                  <a:pt x="255903" y="912738"/>
                </a:lnTo>
                <a:lnTo>
                  <a:pt x="263912" y="915249"/>
                </a:lnTo>
                <a:lnTo>
                  <a:pt x="271599" y="917318"/>
                </a:lnTo>
                <a:lnTo>
                  <a:pt x="289517" y="923867"/>
                </a:lnTo>
                <a:lnTo>
                  <a:pt x="302511" y="925443"/>
                </a:lnTo>
                <a:lnTo>
                  <a:pt x="323917" y="925779"/>
                </a:lnTo>
                <a:lnTo>
                  <a:pt x="396830" y="925831"/>
                </a:lnTo>
                <a:lnTo>
                  <a:pt x="399808" y="924878"/>
                </a:lnTo>
                <a:lnTo>
                  <a:pt x="405658" y="921280"/>
                </a:lnTo>
                <a:lnTo>
                  <a:pt x="413973" y="919045"/>
                </a:lnTo>
                <a:lnTo>
                  <a:pt x="418856" y="918450"/>
                </a:lnTo>
                <a:lnTo>
                  <a:pt x="423065" y="917100"/>
                </a:lnTo>
                <a:lnTo>
                  <a:pt x="434492" y="911602"/>
                </a:lnTo>
                <a:lnTo>
                  <a:pt x="444251" y="909982"/>
                </a:lnTo>
                <a:lnTo>
                  <a:pt x="447614" y="908597"/>
                </a:lnTo>
                <a:lnTo>
                  <a:pt x="449858" y="906722"/>
                </a:lnTo>
                <a:lnTo>
                  <a:pt x="451353" y="904519"/>
                </a:lnTo>
                <a:lnTo>
                  <a:pt x="454255" y="903050"/>
                </a:lnTo>
                <a:lnTo>
                  <a:pt x="466487" y="900031"/>
                </a:lnTo>
                <a:lnTo>
                  <a:pt x="473393" y="895949"/>
                </a:lnTo>
                <a:lnTo>
                  <a:pt x="475615" y="893527"/>
                </a:lnTo>
                <a:lnTo>
                  <a:pt x="477096" y="890960"/>
                </a:lnTo>
                <a:lnTo>
                  <a:pt x="478084" y="888296"/>
                </a:lnTo>
                <a:lnTo>
                  <a:pt x="480648" y="885568"/>
                </a:lnTo>
                <a:lnTo>
                  <a:pt x="488576" y="879996"/>
                </a:lnTo>
                <a:lnTo>
                  <a:pt x="495911" y="876885"/>
                </a:lnTo>
                <a:lnTo>
                  <a:pt x="499199" y="876055"/>
                </a:lnTo>
                <a:lnTo>
                  <a:pt x="505394" y="872593"/>
                </a:lnTo>
                <a:lnTo>
                  <a:pt x="528622" y="851465"/>
                </a:lnTo>
                <a:lnTo>
                  <a:pt x="538158" y="842942"/>
                </a:lnTo>
                <a:lnTo>
                  <a:pt x="558877" y="828673"/>
                </a:lnTo>
                <a:lnTo>
                  <a:pt x="568289" y="820102"/>
                </a:lnTo>
                <a:lnTo>
                  <a:pt x="577111" y="806979"/>
                </a:lnTo>
                <a:lnTo>
                  <a:pt x="580343" y="799031"/>
                </a:lnTo>
                <a:lnTo>
                  <a:pt x="581205" y="795577"/>
                </a:lnTo>
                <a:lnTo>
                  <a:pt x="584704" y="789200"/>
                </a:lnTo>
                <a:lnTo>
                  <a:pt x="605859" y="765831"/>
                </a:lnTo>
                <a:lnTo>
                  <a:pt x="611536" y="760105"/>
                </a:lnTo>
                <a:lnTo>
                  <a:pt x="613431" y="756292"/>
                </a:lnTo>
                <a:lnTo>
                  <a:pt x="617050" y="742776"/>
                </a:lnTo>
                <a:lnTo>
                  <a:pt x="629004" y="721608"/>
                </a:lnTo>
                <a:lnTo>
                  <a:pt x="631982" y="710923"/>
                </a:lnTo>
                <a:lnTo>
                  <a:pt x="632777" y="705406"/>
                </a:lnTo>
                <a:lnTo>
                  <a:pt x="636200" y="696737"/>
                </a:lnTo>
                <a:lnTo>
                  <a:pt x="638445" y="693091"/>
                </a:lnTo>
                <a:lnTo>
                  <a:pt x="640941" y="683961"/>
                </a:lnTo>
                <a:lnTo>
                  <a:pt x="643627" y="657936"/>
                </a:lnTo>
                <a:lnTo>
                  <a:pt x="648751" y="645900"/>
                </a:lnTo>
                <a:lnTo>
                  <a:pt x="650965" y="625250"/>
                </a:lnTo>
                <a:lnTo>
                  <a:pt x="651147" y="619716"/>
                </a:lnTo>
                <a:lnTo>
                  <a:pt x="653888" y="608487"/>
                </a:lnTo>
                <a:lnTo>
                  <a:pt x="657329" y="597147"/>
                </a:lnTo>
                <a:lnTo>
                  <a:pt x="659719" y="568634"/>
                </a:lnTo>
                <a:lnTo>
                  <a:pt x="662461" y="557209"/>
                </a:lnTo>
                <a:lnTo>
                  <a:pt x="665902" y="545781"/>
                </a:lnTo>
                <a:lnTo>
                  <a:pt x="668292" y="517208"/>
                </a:lnTo>
                <a:lnTo>
                  <a:pt x="671034" y="505778"/>
                </a:lnTo>
                <a:lnTo>
                  <a:pt x="674474" y="494348"/>
                </a:lnTo>
                <a:lnTo>
                  <a:pt x="676865" y="465773"/>
                </a:lnTo>
                <a:lnTo>
                  <a:pt x="678109" y="441961"/>
                </a:lnTo>
                <a:lnTo>
                  <a:pt x="683998" y="413268"/>
                </a:lnTo>
                <a:lnTo>
                  <a:pt x="685444" y="388974"/>
                </a:lnTo>
                <a:lnTo>
                  <a:pt x="688182" y="377348"/>
                </a:lnTo>
                <a:lnTo>
                  <a:pt x="691622" y="365830"/>
                </a:lnTo>
                <a:lnTo>
                  <a:pt x="694510" y="348636"/>
                </a:lnTo>
                <a:lnTo>
                  <a:pt x="700996" y="325760"/>
                </a:lnTo>
                <a:lnTo>
                  <a:pt x="702689" y="297181"/>
                </a:lnTo>
                <a:lnTo>
                  <a:pt x="702831" y="285751"/>
                </a:lnTo>
                <a:lnTo>
                  <a:pt x="705435" y="274321"/>
                </a:lnTo>
                <a:lnTo>
                  <a:pt x="708814" y="262891"/>
                </a:lnTo>
                <a:lnTo>
                  <a:pt x="711162" y="234316"/>
                </a:lnTo>
                <a:lnTo>
                  <a:pt x="711470" y="205741"/>
                </a:lnTo>
                <a:lnTo>
                  <a:pt x="711508" y="182881"/>
                </a:lnTo>
                <a:lnTo>
                  <a:pt x="714053" y="171450"/>
                </a:lnTo>
                <a:lnTo>
                  <a:pt x="717407" y="160021"/>
                </a:lnTo>
                <a:lnTo>
                  <a:pt x="719736" y="131446"/>
                </a:lnTo>
                <a:lnTo>
                  <a:pt x="720059" y="104537"/>
                </a:lnTo>
                <a:lnTo>
                  <a:pt x="722616" y="93769"/>
                </a:lnTo>
                <a:lnTo>
                  <a:pt x="726871" y="79536"/>
                </a:lnTo>
                <a:lnTo>
                  <a:pt x="728506" y="53432"/>
                </a:lnTo>
                <a:lnTo>
                  <a:pt x="728558" y="49909"/>
                </a:lnTo>
                <a:lnTo>
                  <a:pt x="729546" y="46608"/>
                </a:lnTo>
                <a:lnTo>
                  <a:pt x="734533" y="37411"/>
                </a:lnTo>
                <a:lnTo>
                  <a:pt x="736035" y="31550"/>
                </a:lnTo>
                <a:lnTo>
                  <a:pt x="737129" y="14298"/>
                </a:lnTo>
                <a:lnTo>
                  <a:pt x="738117" y="12390"/>
                </a:lnTo>
                <a:lnTo>
                  <a:pt x="739729" y="11118"/>
                </a:lnTo>
                <a:lnTo>
                  <a:pt x="741754" y="10269"/>
                </a:lnTo>
                <a:lnTo>
                  <a:pt x="743105" y="8751"/>
                </a:lnTo>
                <a:lnTo>
                  <a:pt x="744007" y="6787"/>
                </a:lnTo>
                <a:lnTo>
                  <a:pt x="744606" y="4525"/>
                </a:lnTo>
                <a:lnTo>
                  <a:pt x="744055" y="3017"/>
                </a:lnTo>
                <a:lnTo>
                  <a:pt x="742734" y="2011"/>
                </a:lnTo>
                <a:lnTo>
                  <a:pt x="737239" y="2"/>
                </a:lnTo>
                <a:lnTo>
                  <a:pt x="73723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56"/>
          <p:cNvSpPr/>
          <p:nvPr/>
        </p:nvSpPr>
        <p:spPr>
          <a:xfrm>
            <a:off x="1323053" y="3814762"/>
            <a:ext cx="1611600" cy="42863"/>
          </a:xfrm>
          <a:custGeom>
            <a:avLst/>
            <a:gdLst/>
            <a:ahLst/>
            <a:cxnLst/>
            <a:rect l="0" t="0" r="0" b="0"/>
            <a:pathLst>
              <a:path w="1611600" h="42863">
                <a:moveTo>
                  <a:pt x="8541" y="0"/>
                </a:moveTo>
                <a:lnTo>
                  <a:pt x="0" y="0"/>
                </a:lnTo>
                <a:lnTo>
                  <a:pt x="37151" y="0"/>
                </a:lnTo>
                <a:lnTo>
                  <a:pt x="39997" y="953"/>
                </a:lnTo>
                <a:lnTo>
                  <a:pt x="42847" y="2540"/>
                </a:lnTo>
                <a:lnTo>
                  <a:pt x="45699" y="4551"/>
                </a:lnTo>
                <a:lnTo>
                  <a:pt x="48553" y="5892"/>
                </a:lnTo>
                <a:lnTo>
                  <a:pt x="51409" y="6785"/>
                </a:lnTo>
                <a:lnTo>
                  <a:pt x="62518" y="8043"/>
                </a:lnTo>
                <a:lnTo>
                  <a:pt x="67386" y="8220"/>
                </a:lnTo>
                <a:lnTo>
                  <a:pt x="72536" y="9290"/>
                </a:lnTo>
                <a:lnTo>
                  <a:pt x="77875" y="10956"/>
                </a:lnTo>
                <a:lnTo>
                  <a:pt x="83338" y="13019"/>
                </a:lnTo>
                <a:lnTo>
                  <a:pt x="89839" y="14394"/>
                </a:lnTo>
                <a:lnTo>
                  <a:pt x="97030" y="15311"/>
                </a:lnTo>
                <a:lnTo>
                  <a:pt x="118263" y="16602"/>
                </a:lnTo>
                <a:lnTo>
                  <a:pt x="131601" y="17856"/>
                </a:lnTo>
                <a:lnTo>
                  <a:pt x="139159" y="19524"/>
                </a:lnTo>
                <a:lnTo>
                  <a:pt x="147055" y="21589"/>
                </a:lnTo>
                <a:lnTo>
                  <a:pt x="155176" y="22965"/>
                </a:lnTo>
                <a:lnTo>
                  <a:pt x="163448" y="23883"/>
                </a:lnTo>
                <a:lnTo>
                  <a:pt x="171820" y="24494"/>
                </a:lnTo>
                <a:lnTo>
                  <a:pt x="180259" y="25855"/>
                </a:lnTo>
                <a:lnTo>
                  <a:pt x="188742" y="27714"/>
                </a:lnTo>
                <a:lnTo>
                  <a:pt x="197255" y="29906"/>
                </a:lnTo>
                <a:lnTo>
                  <a:pt x="206741" y="31367"/>
                </a:lnTo>
                <a:lnTo>
                  <a:pt x="216874" y="32341"/>
                </a:lnTo>
                <a:lnTo>
                  <a:pt x="237341" y="33424"/>
                </a:lnTo>
                <a:lnTo>
                  <a:pt x="287062" y="34176"/>
                </a:lnTo>
                <a:lnTo>
                  <a:pt x="380405" y="34287"/>
                </a:lnTo>
                <a:lnTo>
                  <a:pt x="390753" y="35240"/>
                </a:lnTo>
                <a:lnTo>
                  <a:pt x="400509" y="36829"/>
                </a:lnTo>
                <a:lnTo>
                  <a:pt x="409871" y="38840"/>
                </a:lnTo>
                <a:lnTo>
                  <a:pt x="430432" y="38535"/>
                </a:lnTo>
                <a:lnTo>
                  <a:pt x="441250" y="37120"/>
                </a:lnTo>
                <a:lnTo>
                  <a:pt x="452271" y="36176"/>
                </a:lnTo>
                <a:lnTo>
                  <a:pt x="485986" y="34849"/>
                </a:lnTo>
                <a:lnTo>
                  <a:pt x="538375" y="34364"/>
                </a:lnTo>
                <a:lnTo>
                  <a:pt x="935933" y="34290"/>
                </a:lnTo>
                <a:lnTo>
                  <a:pt x="947795" y="35242"/>
                </a:lnTo>
                <a:lnTo>
                  <a:pt x="959513" y="36830"/>
                </a:lnTo>
                <a:lnTo>
                  <a:pt x="971135" y="38841"/>
                </a:lnTo>
                <a:lnTo>
                  <a:pt x="982693" y="40182"/>
                </a:lnTo>
                <a:lnTo>
                  <a:pt x="994208" y="41075"/>
                </a:lnTo>
                <a:lnTo>
                  <a:pt x="1031158" y="42333"/>
                </a:lnTo>
                <a:lnTo>
                  <a:pt x="1236873" y="42862"/>
                </a:lnTo>
                <a:lnTo>
                  <a:pt x="1249387" y="41909"/>
                </a:lnTo>
                <a:lnTo>
                  <a:pt x="1262492" y="40322"/>
                </a:lnTo>
                <a:lnTo>
                  <a:pt x="1275991" y="38312"/>
                </a:lnTo>
                <a:lnTo>
                  <a:pt x="1288800" y="36971"/>
                </a:lnTo>
                <a:lnTo>
                  <a:pt x="1301150" y="36077"/>
                </a:lnTo>
                <a:lnTo>
                  <a:pt x="1339274" y="34820"/>
                </a:lnTo>
                <a:lnTo>
                  <a:pt x="1611599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7"/>
          <p:cNvSpPr/>
          <p:nvPr/>
        </p:nvSpPr>
        <p:spPr>
          <a:xfrm>
            <a:off x="7109459" y="3411854"/>
            <a:ext cx="608646" cy="231459"/>
          </a:xfrm>
          <a:custGeom>
            <a:avLst/>
            <a:gdLst/>
            <a:ahLst/>
            <a:cxnLst/>
            <a:rect l="0" t="0" r="0" b="0"/>
            <a:pathLst>
              <a:path w="608646" h="231459">
                <a:moveTo>
                  <a:pt x="0" y="231458"/>
                </a:moveTo>
                <a:lnTo>
                  <a:pt x="0" y="224077"/>
                </a:lnTo>
                <a:lnTo>
                  <a:pt x="4551" y="218688"/>
                </a:lnTo>
                <a:lnTo>
                  <a:pt x="6845" y="217229"/>
                </a:lnTo>
                <a:lnTo>
                  <a:pt x="14623" y="214225"/>
                </a:lnTo>
                <a:lnTo>
                  <a:pt x="22959" y="208678"/>
                </a:lnTo>
                <a:lnTo>
                  <a:pt x="45905" y="200107"/>
                </a:lnTo>
                <a:lnTo>
                  <a:pt x="53106" y="198474"/>
                </a:lnTo>
                <a:lnTo>
                  <a:pt x="59480" y="195209"/>
                </a:lnTo>
                <a:lnTo>
                  <a:pt x="70964" y="188015"/>
                </a:lnTo>
                <a:lnTo>
                  <a:pt x="80118" y="182623"/>
                </a:lnTo>
                <a:lnTo>
                  <a:pt x="87361" y="177051"/>
                </a:lnTo>
                <a:lnTo>
                  <a:pt x="91578" y="175184"/>
                </a:lnTo>
                <a:lnTo>
                  <a:pt x="106616" y="171604"/>
                </a:lnTo>
                <a:lnTo>
                  <a:pt x="123136" y="164935"/>
                </a:lnTo>
                <a:lnTo>
                  <a:pt x="134420" y="159665"/>
                </a:lnTo>
                <a:lnTo>
                  <a:pt x="168604" y="142844"/>
                </a:lnTo>
                <a:lnTo>
                  <a:pt x="182568" y="137147"/>
                </a:lnTo>
                <a:lnTo>
                  <a:pt x="197346" y="131439"/>
                </a:lnTo>
                <a:lnTo>
                  <a:pt x="210265" y="125728"/>
                </a:lnTo>
                <a:lnTo>
                  <a:pt x="224896" y="120014"/>
                </a:lnTo>
                <a:lnTo>
                  <a:pt x="240924" y="114300"/>
                </a:lnTo>
                <a:lnTo>
                  <a:pt x="257573" y="108586"/>
                </a:lnTo>
                <a:lnTo>
                  <a:pt x="274498" y="105411"/>
                </a:lnTo>
                <a:lnTo>
                  <a:pt x="291544" y="103047"/>
                </a:lnTo>
                <a:lnTo>
                  <a:pt x="308645" y="98822"/>
                </a:lnTo>
                <a:lnTo>
                  <a:pt x="323231" y="93769"/>
                </a:lnTo>
                <a:lnTo>
                  <a:pt x="337016" y="88348"/>
                </a:lnTo>
                <a:lnTo>
                  <a:pt x="352668" y="82763"/>
                </a:lnTo>
                <a:lnTo>
                  <a:pt x="377545" y="74264"/>
                </a:lnTo>
                <a:lnTo>
                  <a:pt x="391952" y="68567"/>
                </a:lnTo>
                <a:lnTo>
                  <a:pt x="405659" y="62859"/>
                </a:lnTo>
                <a:lnTo>
                  <a:pt x="421276" y="57148"/>
                </a:lnTo>
                <a:lnTo>
                  <a:pt x="435202" y="53975"/>
                </a:lnTo>
                <a:lnTo>
                  <a:pt x="448693" y="51611"/>
                </a:lnTo>
                <a:lnTo>
                  <a:pt x="464215" y="47386"/>
                </a:lnTo>
                <a:lnTo>
                  <a:pt x="480638" y="42333"/>
                </a:lnTo>
                <a:lnTo>
                  <a:pt x="496510" y="36913"/>
                </a:lnTo>
                <a:lnTo>
                  <a:pt x="509913" y="31328"/>
                </a:lnTo>
                <a:lnTo>
                  <a:pt x="522221" y="28211"/>
                </a:lnTo>
                <a:lnTo>
                  <a:pt x="534041" y="25874"/>
                </a:lnTo>
                <a:lnTo>
                  <a:pt x="551405" y="20155"/>
                </a:lnTo>
                <a:lnTo>
                  <a:pt x="562888" y="18483"/>
                </a:lnTo>
                <a:lnTo>
                  <a:pt x="566711" y="17085"/>
                </a:lnTo>
                <a:lnTo>
                  <a:pt x="569259" y="15200"/>
                </a:lnTo>
                <a:lnTo>
                  <a:pt x="570959" y="12991"/>
                </a:lnTo>
                <a:lnTo>
                  <a:pt x="573997" y="11519"/>
                </a:lnTo>
                <a:lnTo>
                  <a:pt x="588822" y="8961"/>
                </a:lnTo>
                <a:lnTo>
                  <a:pt x="592852" y="6205"/>
                </a:lnTo>
                <a:lnTo>
                  <a:pt x="595260" y="4137"/>
                </a:lnTo>
                <a:lnTo>
                  <a:pt x="597817" y="2758"/>
                </a:lnTo>
                <a:lnTo>
                  <a:pt x="608640" y="2"/>
                </a:lnTo>
                <a:lnTo>
                  <a:pt x="608643" y="2"/>
                </a:lnTo>
                <a:lnTo>
                  <a:pt x="608645" y="1"/>
                </a:lnTo>
                <a:lnTo>
                  <a:pt x="60007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8"/>
          <p:cNvSpPr/>
          <p:nvPr/>
        </p:nvSpPr>
        <p:spPr>
          <a:xfrm>
            <a:off x="7678878" y="3008947"/>
            <a:ext cx="793610" cy="265749"/>
          </a:xfrm>
          <a:custGeom>
            <a:avLst/>
            <a:gdLst/>
            <a:ahLst/>
            <a:cxnLst/>
            <a:rect l="0" t="0" r="0" b="0"/>
            <a:pathLst>
              <a:path w="793610" h="265749">
                <a:moveTo>
                  <a:pt x="4939" y="265748"/>
                </a:moveTo>
                <a:lnTo>
                  <a:pt x="0" y="265748"/>
                </a:lnTo>
                <a:lnTo>
                  <a:pt x="4939" y="265748"/>
                </a:lnTo>
                <a:lnTo>
                  <a:pt x="9490" y="261197"/>
                </a:lnTo>
                <a:lnTo>
                  <a:pt x="11783" y="259856"/>
                </a:lnTo>
                <a:lnTo>
                  <a:pt x="16870" y="258367"/>
                </a:lnTo>
                <a:lnTo>
                  <a:pt x="25091" y="257528"/>
                </a:lnTo>
                <a:lnTo>
                  <a:pt x="27898" y="256458"/>
                </a:lnTo>
                <a:lnTo>
                  <a:pt x="33558" y="252729"/>
                </a:lnTo>
                <a:lnTo>
                  <a:pt x="42099" y="245274"/>
                </a:lnTo>
                <a:lnTo>
                  <a:pt x="44952" y="243526"/>
                </a:lnTo>
                <a:lnTo>
                  <a:pt x="63784" y="235940"/>
                </a:lnTo>
                <a:lnTo>
                  <a:pt x="79736" y="228235"/>
                </a:lnTo>
                <a:lnTo>
                  <a:pt x="96528" y="219919"/>
                </a:lnTo>
                <a:lnTo>
                  <a:pt x="105336" y="214264"/>
                </a:lnTo>
                <a:lnTo>
                  <a:pt x="109017" y="211423"/>
                </a:lnTo>
                <a:lnTo>
                  <a:pt x="114330" y="209529"/>
                </a:lnTo>
                <a:lnTo>
                  <a:pt x="134507" y="205910"/>
                </a:lnTo>
                <a:lnTo>
                  <a:pt x="152973" y="199229"/>
                </a:lnTo>
                <a:lnTo>
                  <a:pt x="170509" y="191217"/>
                </a:lnTo>
                <a:lnTo>
                  <a:pt x="216388" y="168583"/>
                </a:lnTo>
                <a:lnTo>
                  <a:pt x="230362" y="165414"/>
                </a:lnTo>
                <a:lnTo>
                  <a:pt x="245145" y="163052"/>
                </a:lnTo>
                <a:lnTo>
                  <a:pt x="264176" y="156368"/>
                </a:lnTo>
                <a:lnTo>
                  <a:pt x="276048" y="151094"/>
                </a:lnTo>
                <a:lnTo>
                  <a:pt x="290216" y="148116"/>
                </a:lnTo>
                <a:lnTo>
                  <a:pt x="314255" y="143899"/>
                </a:lnTo>
                <a:lnTo>
                  <a:pt x="331008" y="139202"/>
                </a:lnTo>
                <a:lnTo>
                  <a:pt x="355552" y="131204"/>
                </a:lnTo>
                <a:lnTo>
                  <a:pt x="376265" y="122801"/>
                </a:lnTo>
                <a:lnTo>
                  <a:pt x="391905" y="117126"/>
                </a:lnTo>
                <a:lnTo>
                  <a:pt x="416776" y="108576"/>
                </a:lnTo>
                <a:lnTo>
                  <a:pt x="437691" y="104561"/>
                </a:lnTo>
                <a:lnTo>
                  <a:pt x="460505" y="98820"/>
                </a:lnTo>
                <a:lnTo>
                  <a:pt x="476971" y="93768"/>
                </a:lnTo>
                <a:lnTo>
                  <a:pt x="587872" y="57147"/>
                </a:lnTo>
                <a:lnTo>
                  <a:pt x="605015" y="53974"/>
                </a:lnTo>
                <a:lnTo>
                  <a:pt x="622160" y="51611"/>
                </a:lnTo>
                <a:lnTo>
                  <a:pt x="639305" y="47386"/>
                </a:lnTo>
                <a:lnTo>
                  <a:pt x="656449" y="42333"/>
                </a:lnTo>
                <a:lnTo>
                  <a:pt x="679627" y="34133"/>
                </a:lnTo>
                <a:lnTo>
                  <a:pt x="692468" y="28505"/>
                </a:lnTo>
                <a:lnTo>
                  <a:pt x="704525" y="22829"/>
                </a:lnTo>
                <a:lnTo>
                  <a:pt x="718773" y="19672"/>
                </a:lnTo>
                <a:lnTo>
                  <a:pt x="732727" y="17315"/>
                </a:lnTo>
                <a:lnTo>
                  <a:pt x="746889" y="10634"/>
                </a:lnTo>
                <a:lnTo>
                  <a:pt x="757287" y="5361"/>
                </a:lnTo>
                <a:lnTo>
                  <a:pt x="768259" y="2383"/>
                </a:lnTo>
                <a:lnTo>
                  <a:pt x="792950" y="18"/>
                </a:lnTo>
                <a:lnTo>
                  <a:pt x="793606" y="0"/>
                </a:lnTo>
                <a:lnTo>
                  <a:pt x="793607" y="0"/>
                </a:lnTo>
                <a:lnTo>
                  <a:pt x="793609" y="0"/>
                </a:lnTo>
                <a:lnTo>
                  <a:pt x="78503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59"/>
          <p:cNvSpPr/>
          <p:nvPr/>
        </p:nvSpPr>
        <p:spPr>
          <a:xfrm>
            <a:off x="8489736" y="2349262"/>
            <a:ext cx="582827" cy="1011159"/>
          </a:xfrm>
          <a:custGeom>
            <a:avLst/>
            <a:gdLst/>
            <a:ahLst/>
            <a:cxnLst/>
            <a:rect l="0" t="0" r="0" b="0"/>
            <a:pathLst>
              <a:path w="582827" h="1011159">
                <a:moveTo>
                  <a:pt x="8469" y="539670"/>
                </a:moveTo>
                <a:lnTo>
                  <a:pt x="0" y="539670"/>
                </a:lnTo>
                <a:lnTo>
                  <a:pt x="8118" y="539670"/>
                </a:lnTo>
                <a:lnTo>
                  <a:pt x="8469" y="508159"/>
                </a:lnTo>
                <a:lnTo>
                  <a:pt x="8469" y="502488"/>
                </a:lnTo>
                <a:lnTo>
                  <a:pt x="15851" y="477994"/>
                </a:lnTo>
                <a:lnTo>
                  <a:pt x="17758" y="458766"/>
                </a:lnTo>
                <a:lnTo>
                  <a:pt x="23780" y="436623"/>
                </a:lnTo>
                <a:lnTo>
                  <a:pt x="25372" y="408202"/>
                </a:lnTo>
                <a:lnTo>
                  <a:pt x="26495" y="390121"/>
                </a:lnTo>
                <a:lnTo>
                  <a:pt x="34925" y="361433"/>
                </a:lnTo>
                <a:lnTo>
                  <a:pt x="47618" y="331308"/>
                </a:lnTo>
                <a:lnTo>
                  <a:pt x="53138" y="305719"/>
                </a:lnTo>
                <a:lnTo>
                  <a:pt x="57898" y="284296"/>
                </a:lnTo>
                <a:lnTo>
                  <a:pt x="61850" y="263344"/>
                </a:lnTo>
                <a:lnTo>
                  <a:pt x="71718" y="235215"/>
                </a:lnTo>
                <a:lnTo>
                  <a:pt x="83792" y="204470"/>
                </a:lnTo>
                <a:lnTo>
                  <a:pt x="104443" y="166916"/>
                </a:lnTo>
                <a:lnTo>
                  <a:pt x="118397" y="144109"/>
                </a:lnTo>
                <a:lnTo>
                  <a:pt x="134597" y="123805"/>
                </a:lnTo>
                <a:lnTo>
                  <a:pt x="151462" y="105724"/>
                </a:lnTo>
                <a:lnTo>
                  <a:pt x="185644" y="71075"/>
                </a:lnTo>
                <a:lnTo>
                  <a:pt x="202604" y="49139"/>
                </a:lnTo>
                <a:lnTo>
                  <a:pt x="217861" y="37881"/>
                </a:lnTo>
                <a:lnTo>
                  <a:pt x="234446" y="28513"/>
                </a:lnTo>
                <a:lnTo>
                  <a:pt x="251427" y="19704"/>
                </a:lnTo>
                <a:lnTo>
                  <a:pt x="268521" y="12014"/>
                </a:lnTo>
                <a:lnTo>
                  <a:pt x="285653" y="8360"/>
                </a:lnTo>
                <a:lnTo>
                  <a:pt x="302793" y="2621"/>
                </a:lnTo>
                <a:lnTo>
                  <a:pt x="319937" y="497"/>
                </a:lnTo>
                <a:lnTo>
                  <a:pt x="331367" y="0"/>
                </a:lnTo>
                <a:lnTo>
                  <a:pt x="336129" y="820"/>
                </a:lnTo>
                <a:lnTo>
                  <a:pt x="348335" y="5572"/>
                </a:lnTo>
                <a:lnTo>
                  <a:pt x="362641" y="8356"/>
                </a:lnTo>
                <a:lnTo>
                  <a:pt x="376491" y="14808"/>
                </a:lnTo>
                <a:lnTo>
                  <a:pt x="383489" y="16838"/>
                </a:lnTo>
                <a:lnTo>
                  <a:pt x="397186" y="23336"/>
                </a:lnTo>
                <a:lnTo>
                  <a:pt x="410831" y="34065"/>
                </a:lnTo>
                <a:lnTo>
                  <a:pt x="427249" y="49908"/>
                </a:lnTo>
                <a:lnTo>
                  <a:pt x="441993" y="65490"/>
                </a:lnTo>
                <a:lnTo>
                  <a:pt x="456617" y="85925"/>
                </a:lnTo>
                <a:lnTo>
                  <a:pt x="461540" y="91441"/>
                </a:lnTo>
                <a:lnTo>
                  <a:pt x="464820" y="97023"/>
                </a:lnTo>
                <a:lnTo>
                  <a:pt x="475071" y="125367"/>
                </a:lnTo>
                <a:lnTo>
                  <a:pt x="483058" y="142488"/>
                </a:lnTo>
                <a:lnTo>
                  <a:pt x="486098" y="156452"/>
                </a:lnTo>
                <a:lnTo>
                  <a:pt x="487809" y="180379"/>
                </a:lnTo>
                <a:lnTo>
                  <a:pt x="489162" y="196153"/>
                </a:lnTo>
                <a:lnTo>
                  <a:pt x="495251" y="224341"/>
                </a:lnTo>
                <a:lnTo>
                  <a:pt x="496553" y="248755"/>
                </a:lnTo>
                <a:lnTo>
                  <a:pt x="496939" y="274085"/>
                </a:lnTo>
                <a:lnTo>
                  <a:pt x="497100" y="393585"/>
                </a:lnTo>
                <a:lnTo>
                  <a:pt x="492550" y="424102"/>
                </a:lnTo>
                <a:lnTo>
                  <a:pt x="489721" y="452722"/>
                </a:lnTo>
                <a:lnTo>
                  <a:pt x="488882" y="483851"/>
                </a:lnTo>
                <a:lnTo>
                  <a:pt x="488633" y="512654"/>
                </a:lnTo>
                <a:lnTo>
                  <a:pt x="484009" y="543836"/>
                </a:lnTo>
                <a:lnTo>
                  <a:pt x="481156" y="572654"/>
                </a:lnTo>
                <a:lnTo>
                  <a:pt x="480312" y="603842"/>
                </a:lnTo>
                <a:lnTo>
                  <a:pt x="479956" y="829912"/>
                </a:lnTo>
                <a:lnTo>
                  <a:pt x="484507" y="856490"/>
                </a:lnTo>
                <a:lnTo>
                  <a:pt x="487338" y="882463"/>
                </a:lnTo>
                <a:lnTo>
                  <a:pt x="489246" y="910947"/>
                </a:lnTo>
                <a:lnTo>
                  <a:pt x="495268" y="940563"/>
                </a:lnTo>
                <a:lnTo>
                  <a:pt x="497239" y="953112"/>
                </a:lnTo>
                <a:lnTo>
                  <a:pt x="505760" y="981375"/>
                </a:lnTo>
                <a:lnTo>
                  <a:pt x="509840" y="987761"/>
                </a:lnTo>
                <a:lnTo>
                  <a:pt x="525791" y="1005396"/>
                </a:lnTo>
                <a:lnTo>
                  <a:pt x="528610" y="1007316"/>
                </a:lnTo>
                <a:lnTo>
                  <a:pt x="534282" y="1009450"/>
                </a:lnTo>
                <a:lnTo>
                  <a:pt x="545686" y="1010820"/>
                </a:lnTo>
                <a:lnTo>
                  <a:pt x="559651" y="1011091"/>
                </a:lnTo>
                <a:lnTo>
                  <a:pt x="582826" y="10111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60"/>
          <p:cNvSpPr/>
          <p:nvPr/>
        </p:nvSpPr>
        <p:spPr>
          <a:xfrm>
            <a:off x="7529512" y="3600450"/>
            <a:ext cx="120016" cy="128588"/>
          </a:xfrm>
          <a:custGeom>
            <a:avLst/>
            <a:gdLst/>
            <a:ahLst/>
            <a:cxnLst/>
            <a:rect l="0" t="0" r="0" b="0"/>
            <a:pathLst>
              <a:path w="120016" h="128588">
                <a:moveTo>
                  <a:pt x="0" y="0"/>
                </a:moveTo>
                <a:lnTo>
                  <a:pt x="0" y="15922"/>
                </a:lnTo>
                <a:lnTo>
                  <a:pt x="2540" y="19141"/>
                </a:lnTo>
                <a:lnTo>
                  <a:pt x="4551" y="21333"/>
                </a:lnTo>
                <a:lnTo>
                  <a:pt x="5892" y="23747"/>
                </a:lnTo>
                <a:lnTo>
                  <a:pt x="6785" y="26309"/>
                </a:lnTo>
                <a:lnTo>
                  <a:pt x="7381" y="28969"/>
                </a:lnTo>
                <a:lnTo>
                  <a:pt x="8731" y="30743"/>
                </a:lnTo>
                <a:lnTo>
                  <a:pt x="10583" y="31925"/>
                </a:lnTo>
                <a:lnTo>
                  <a:pt x="12771" y="32713"/>
                </a:lnTo>
                <a:lnTo>
                  <a:pt x="15181" y="34191"/>
                </a:lnTo>
                <a:lnTo>
                  <a:pt x="17741" y="36129"/>
                </a:lnTo>
                <a:lnTo>
                  <a:pt x="20400" y="38374"/>
                </a:lnTo>
                <a:lnTo>
                  <a:pt x="23125" y="40822"/>
                </a:lnTo>
                <a:lnTo>
                  <a:pt x="28693" y="46083"/>
                </a:lnTo>
                <a:lnTo>
                  <a:pt x="45731" y="62896"/>
                </a:lnTo>
                <a:lnTo>
                  <a:pt x="49537" y="65744"/>
                </a:lnTo>
                <a:lnTo>
                  <a:pt x="53980" y="68594"/>
                </a:lnTo>
                <a:lnTo>
                  <a:pt x="58847" y="71447"/>
                </a:lnTo>
                <a:lnTo>
                  <a:pt x="63043" y="74301"/>
                </a:lnTo>
                <a:lnTo>
                  <a:pt x="66794" y="77156"/>
                </a:lnTo>
                <a:lnTo>
                  <a:pt x="70247" y="80012"/>
                </a:lnTo>
                <a:lnTo>
                  <a:pt x="72549" y="82869"/>
                </a:lnTo>
                <a:lnTo>
                  <a:pt x="74083" y="85726"/>
                </a:lnTo>
                <a:lnTo>
                  <a:pt x="75107" y="88583"/>
                </a:lnTo>
                <a:lnTo>
                  <a:pt x="76741" y="91440"/>
                </a:lnTo>
                <a:lnTo>
                  <a:pt x="78784" y="94298"/>
                </a:lnTo>
                <a:lnTo>
                  <a:pt x="81097" y="97155"/>
                </a:lnTo>
                <a:lnTo>
                  <a:pt x="83593" y="100012"/>
                </a:lnTo>
                <a:lnTo>
                  <a:pt x="86209" y="102870"/>
                </a:lnTo>
                <a:lnTo>
                  <a:pt x="91655" y="108585"/>
                </a:lnTo>
                <a:lnTo>
                  <a:pt x="97251" y="114300"/>
                </a:lnTo>
                <a:lnTo>
                  <a:pt x="100076" y="116205"/>
                </a:lnTo>
                <a:lnTo>
                  <a:pt x="102912" y="117475"/>
                </a:lnTo>
                <a:lnTo>
                  <a:pt x="105756" y="118321"/>
                </a:lnTo>
                <a:lnTo>
                  <a:pt x="108604" y="119838"/>
                </a:lnTo>
                <a:lnTo>
                  <a:pt x="111455" y="121802"/>
                </a:lnTo>
                <a:lnTo>
                  <a:pt x="120015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61"/>
          <p:cNvSpPr/>
          <p:nvPr/>
        </p:nvSpPr>
        <p:spPr>
          <a:xfrm>
            <a:off x="7495222" y="3574733"/>
            <a:ext cx="205741" cy="119981"/>
          </a:xfrm>
          <a:custGeom>
            <a:avLst/>
            <a:gdLst/>
            <a:ahLst/>
            <a:cxnLst/>
            <a:rect l="0" t="0" r="0" b="0"/>
            <a:pathLst>
              <a:path w="205741" h="119981">
                <a:moveTo>
                  <a:pt x="0" y="17144"/>
                </a:moveTo>
                <a:lnTo>
                  <a:pt x="0" y="62874"/>
                </a:lnTo>
                <a:lnTo>
                  <a:pt x="953" y="65728"/>
                </a:lnTo>
                <a:lnTo>
                  <a:pt x="2540" y="68584"/>
                </a:lnTo>
                <a:lnTo>
                  <a:pt x="4551" y="71440"/>
                </a:lnTo>
                <a:lnTo>
                  <a:pt x="5892" y="74296"/>
                </a:lnTo>
                <a:lnTo>
                  <a:pt x="6785" y="77153"/>
                </a:lnTo>
                <a:lnTo>
                  <a:pt x="7381" y="80010"/>
                </a:lnTo>
                <a:lnTo>
                  <a:pt x="7778" y="82867"/>
                </a:lnTo>
                <a:lnTo>
                  <a:pt x="8043" y="85724"/>
                </a:lnTo>
                <a:lnTo>
                  <a:pt x="8219" y="88582"/>
                </a:lnTo>
                <a:lnTo>
                  <a:pt x="8416" y="94297"/>
                </a:lnTo>
                <a:lnTo>
                  <a:pt x="8468" y="97154"/>
                </a:lnTo>
                <a:lnTo>
                  <a:pt x="9455" y="99059"/>
                </a:lnTo>
                <a:lnTo>
                  <a:pt x="11066" y="100329"/>
                </a:lnTo>
                <a:lnTo>
                  <a:pt x="13093" y="101176"/>
                </a:lnTo>
                <a:lnTo>
                  <a:pt x="14444" y="102693"/>
                </a:lnTo>
                <a:lnTo>
                  <a:pt x="15344" y="104657"/>
                </a:lnTo>
                <a:lnTo>
                  <a:pt x="16790" y="110101"/>
                </a:lnTo>
                <a:lnTo>
                  <a:pt x="16987" y="113386"/>
                </a:lnTo>
                <a:lnTo>
                  <a:pt x="17040" y="115595"/>
                </a:lnTo>
                <a:lnTo>
                  <a:pt x="18027" y="117068"/>
                </a:lnTo>
                <a:lnTo>
                  <a:pt x="19638" y="118050"/>
                </a:lnTo>
                <a:lnTo>
                  <a:pt x="25612" y="119980"/>
                </a:lnTo>
                <a:lnTo>
                  <a:pt x="25671" y="117459"/>
                </a:lnTo>
                <a:lnTo>
                  <a:pt x="25718" y="41226"/>
                </a:lnTo>
                <a:lnTo>
                  <a:pt x="26670" y="37961"/>
                </a:lnTo>
                <a:lnTo>
                  <a:pt x="28258" y="34832"/>
                </a:lnTo>
                <a:lnTo>
                  <a:pt x="30269" y="31794"/>
                </a:lnTo>
                <a:lnTo>
                  <a:pt x="31609" y="28816"/>
                </a:lnTo>
                <a:lnTo>
                  <a:pt x="32503" y="25877"/>
                </a:lnTo>
                <a:lnTo>
                  <a:pt x="33099" y="22967"/>
                </a:lnTo>
                <a:lnTo>
                  <a:pt x="33495" y="20073"/>
                </a:lnTo>
                <a:lnTo>
                  <a:pt x="33761" y="17192"/>
                </a:lnTo>
                <a:lnTo>
                  <a:pt x="33937" y="14318"/>
                </a:lnTo>
                <a:lnTo>
                  <a:pt x="34133" y="8586"/>
                </a:lnTo>
                <a:lnTo>
                  <a:pt x="34288" y="148"/>
                </a:lnTo>
                <a:lnTo>
                  <a:pt x="38841" y="43"/>
                </a:lnTo>
                <a:lnTo>
                  <a:pt x="62909" y="0"/>
                </a:lnTo>
                <a:lnTo>
                  <a:pt x="65752" y="953"/>
                </a:lnTo>
                <a:lnTo>
                  <a:pt x="71451" y="4550"/>
                </a:lnTo>
                <a:lnTo>
                  <a:pt x="77158" y="6784"/>
                </a:lnTo>
                <a:lnTo>
                  <a:pt x="82870" y="7777"/>
                </a:lnTo>
                <a:lnTo>
                  <a:pt x="88584" y="8219"/>
                </a:lnTo>
                <a:lnTo>
                  <a:pt x="94298" y="8415"/>
                </a:lnTo>
                <a:lnTo>
                  <a:pt x="105410" y="8525"/>
                </a:lnTo>
                <a:lnTo>
                  <a:pt x="186971" y="8571"/>
                </a:lnTo>
                <a:lnTo>
                  <a:pt x="191322" y="9524"/>
                </a:lnTo>
                <a:lnTo>
                  <a:pt x="195176" y="11112"/>
                </a:lnTo>
                <a:lnTo>
                  <a:pt x="205740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62"/>
          <p:cNvSpPr/>
          <p:nvPr/>
        </p:nvSpPr>
        <p:spPr>
          <a:xfrm>
            <a:off x="7846694" y="3694792"/>
            <a:ext cx="180024" cy="119957"/>
          </a:xfrm>
          <a:custGeom>
            <a:avLst/>
            <a:gdLst/>
            <a:ahLst/>
            <a:cxnLst/>
            <a:rect l="0" t="0" r="0" b="0"/>
            <a:pathLst>
              <a:path w="180024" h="119957">
                <a:moveTo>
                  <a:pt x="0" y="34245"/>
                </a:moveTo>
                <a:lnTo>
                  <a:pt x="0" y="46177"/>
                </a:lnTo>
                <a:lnTo>
                  <a:pt x="954" y="48867"/>
                </a:lnTo>
                <a:lnTo>
                  <a:pt x="2541" y="51613"/>
                </a:lnTo>
                <a:lnTo>
                  <a:pt x="4552" y="54396"/>
                </a:lnTo>
                <a:lnTo>
                  <a:pt x="5892" y="57204"/>
                </a:lnTo>
                <a:lnTo>
                  <a:pt x="6786" y="60029"/>
                </a:lnTo>
                <a:lnTo>
                  <a:pt x="7382" y="62864"/>
                </a:lnTo>
                <a:lnTo>
                  <a:pt x="8731" y="65707"/>
                </a:lnTo>
                <a:lnTo>
                  <a:pt x="10584" y="68555"/>
                </a:lnTo>
                <a:lnTo>
                  <a:pt x="12772" y="71406"/>
                </a:lnTo>
                <a:lnTo>
                  <a:pt x="14230" y="74259"/>
                </a:lnTo>
                <a:lnTo>
                  <a:pt x="15202" y="77113"/>
                </a:lnTo>
                <a:lnTo>
                  <a:pt x="15850" y="79969"/>
                </a:lnTo>
                <a:lnTo>
                  <a:pt x="17235" y="83778"/>
                </a:lnTo>
                <a:lnTo>
                  <a:pt x="19110" y="88222"/>
                </a:lnTo>
                <a:lnTo>
                  <a:pt x="21313" y="93089"/>
                </a:lnTo>
                <a:lnTo>
                  <a:pt x="22781" y="97287"/>
                </a:lnTo>
                <a:lnTo>
                  <a:pt x="23760" y="101038"/>
                </a:lnTo>
                <a:lnTo>
                  <a:pt x="24413" y="104491"/>
                </a:lnTo>
                <a:lnTo>
                  <a:pt x="24848" y="107746"/>
                </a:lnTo>
                <a:lnTo>
                  <a:pt x="25138" y="110868"/>
                </a:lnTo>
                <a:lnTo>
                  <a:pt x="25331" y="113902"/>
                </a:lnTo>
                <a:lnTo>
                  <a:pt x="26413" y="115925"/>
                </a:lnTo>
                <a:lnTo>
                  <a:pt x="28086" y="117273"/>
                </a:lnTo>
                <a:lnTo>
                  <a:pt x="34259" y="119956"/>
                </a:lnTo>
                <a:lnTo>
                  <a:pt x="34290" y="99819"/>
                </a:lnTo>
                <a:lnTo>
                  <a:pt x="35243" y="96058"/>
                </a:lnTo>
                <a:lnTo>
                  <a:pt x="36831" y="91647"/>
                </a:lnTo>
                <a:lnTo>
                  <a:pt x="38841" y="86800"/>
                </a:lnTo>
                <a:lnTo>
                  <a:pt x="40182" y="81664"/>
                </a:lnTo>
                <a:lnTo>
                  <a:pt x="41076" y="76335"/>
                </a:lnTo>
                <a:lnTo>
                  <a:pt x="41671" y="70878"/>
                </a:lnTo>
                <a:lnTo>
                  <a:pt x="43021" y="65335"/>
                </a:lnTo>
                <a:lnTo>
                  <a:pt x="44873" y="59734"/>
                </a:lnTo>
                <a:lnTo>
                  <a:pt x="47060" y="54095"/>
                </a:lnTo>
                <a:lnTo>
                  <a:pt x="48519" y="48431"/>
                </a:lnTo>
                <a:lnTo>
                  <a:pt x="49491" y="42750"/>
                </a:lnTo>
                <a:lnTo>
                  <a:pt x="50140" y="37057"/>
                </a:lnTo>
                <a:lnTo>
                  <a:pt x="51524" y="32310"/>
                </a:lnTo>
                <a:lnTo>
                  <a:pt x="53400" y="28193"/>
                </a:lnTo>
                <a:lnTo>
                  <a:pt x="55602" y="24495"/>
                </a:lnTo>
                <a:lnTo>
                  <a:pt x="58023" y="21078"/>
                </a:lnTo>
                <a:lnTo>
                  <a:pt x="60590" y="17847"/>
                </a:lnTo>
                <a:lnTo>
                  <a:pt x="63254" y="14740"/>
                </a:lnTo>
                <a:lnTo>
                  <a:pt x="65982" y="11717"/>
                </a:lnTo>
                <a:lnTo>
                  <a:pt x="71553" y="5818"/>
                </a:lnTo>
                <a:lnTo>
                  <a:pt x="74372" y="3864"/>
                </a:lnTo>
                <a:lnTo>
                  <a:pt x="77204" y="2561"/>
                </a:lnTo>
                <a:lnTo>
                  <a:pt x="80044" y="1692"/>
                </a:lnTo>
                <a:lnTo>
                  <a:pt x="83843" y="1113"/>
                </a:lnTo>
                <a:lnTo>
                  <a:pt x="88281" y="727"/>
                </a:lnTo>
                <a:lnTo>
                  <a:pt x="97339" y="298"/>
                </a:lnTo>
                <a:lnTo>
                  <a:pt x="104540" y="108"/>
                </a:lnTo>
                <a:lnTo>
                  <a:pt x="113948" y="0"/>
                </a:lnTo>
                <a:lnTo>
                  <a:pt x="116923" y="938"/>
                </a:lnTo>
                <a:lnTo>
                  <a:pt x="119860" y="2515"/>
                </a:lnTo>
                <a:lnTo>
                  <a:pt x="122769" y="4519"/>
                </a:lnTo>
                <a:lnTo>
                  <a:pt x="125661" y="6808"/>
                </a:lnTo>
                <a:lnTo>
                  <a:pt x="128542" y="9286"/>
                </a:lnTo>
                <a:lnTo>
                  <a:pt x="131415" y="11891"/>
                </a:lnTo>
                <a:lnTo>
                  <a:pt x="137147" y="17325"/>
                </a:lnTo>
                <a:lnTo>
                  <a:pt x="140009" y="20107"/>
                </a:lnTo>
                <a:lnTo>
                  <a:pt x="142869" y="23867"/>
                </a:lnTo>
                <a:lnTo>
                  <a:pt x="145729" y="28279"/>
                </a:lnTo>
                <a:lnTo>
                  <a:pt x="148588" y="33125"/>
                </a:lnTo>
                <a:lnTo>
                  <a:pt x="151447" y="37308"/>
                </a:lnTo>
                <a:lnTo>
                  <a:pt x="154305" y="41050"/>
                </a:lnTo>
                <a:lnTo>
                  <a:pt x="157163" y="44497"/>
                </a:lnTo>
                <a:lnTo>
                  <a:pt x="159068" y="47747"/>
                </a:lnTo>
                <a:lnTo>
                  <a:pt x="160338" y="50866"/>
                </a:lnTo>
                <a:lnTo>
                  <a:pt x="161185" y="53898"/>
                </a:lnTo>
                <a:lnTo>
                  <a:pt x="162701" y="57825"/>
                </a:lnTo>
                <a:lnTo>
                  <a:pt x="164665" y="62348"/>
                </a:lnTo>
                <a:lnTo>
                  <a:pt x="170110" y="74192"/>
                </a:lnTo>
                <a:lnTo>
                  <a:pt x="171510" y="76116"/>
                </a:lnTo>
                <a:lnTo>
                  <a:pt x="173395" y="78352"/>
                </a:lnTo>
                <a:lnTo>
                  <a:pt x="178714" y="84233"/>
                </a:lnTo>
                <a:lnTo>
                  <a:pt x="179441" y="87577"/>
                </a:lnTo>
                <a:lnTo>
                  <a:pt x="180023" y="942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63"/>
          <p:cNvSpPr/>
          <p:nvPr/>
        </p:nvSpPr>
        <p:spPr>
          <a:xfrm>
            <a:off x="8078159" y="3669033"/>
            <a:ext cx="85248" cy="102471"/>
          </a:xfrm>
          <a:custGeom>
            <a:avLst/>
            <a:gdLst/>
            <a:ahLst/>
            <a:cxnLst/>
            <a:rect l="0" t="0" r="0" b="0"/>
            <a:pathLst>
              <a:path w="85248" h="102471">
                <a:moveTo>
                  <a:pt x="8566" y="25714"/>
                </a:moveTo>
                <a:lnTo>
                  <a:pt x="4015" y="25714"/>
                </a:lnTo>
                <a:lnTo>
                  <a:pt x="3626" y="26667"/>
                </a:lnTo>
                <a:lnTo>
                  <a:pt x="4320" y="28254"/>
                </a:lnTo>
                <a:lnTo>
                  <a:pt x="5735" y="30265"/>
                </a:lnTo>
                <a:lnTo>
                  <a:pt x="5726" y="32558"/>
                </a:lnTo>
                <a:lnTo>
                  <a:pt x="4768" y="35039"/>
                </a:lnTo>
                <a:lnTo>
                  <a:pt x="3177" y="37646"/>
                </a:lnTo>
                <a:lnTo>
                  <a:pt x="2116" y="40336"/>
                </a:lnTo>
                <a:lnTo>
                  <a:pt x="1408" y="43082"/>
                </a:lnTo>
                <a:lnTo>
                  <a:pt x="936" y="45865"/>
                </a:lnTo>
                <a:lnTo>
                  <a:pt x="622" y="48673"/>
                </a:lnTo>
                <a:lnTo>
                  <a:pt x="413" y="51498"/>
                </a:lnTo>
                <a:lnTo>
                  <a:pt x="272" y="54333"/>
                </a:lnTo>
                <a:lnTo>
                  <a:pt x="117" y="60024"/>
                </a:lnTo>
                <a:lnTo>
                  <a:pt x="0" y="80008"/>
                </a:lnTo>
                <a:lnTo>
                  <a:pt x="950" y="82865"/>
                </a:lnTo>
                <a:lnTo>
                  <a:pt x="2537" y="85722"/>
                </a:lnTo>
                <a:lnTo>
                  <a:pt x="7375" y="92601"/>
                </a:lnTo>
                <a:lnTo>
                  <a:pt x="8724" y="94118"/>
                </a:lnTo>
                <a:lnTo>
                  <a:pt x="12764" y="98343"/>
                </a:lnTo>
                <a:lnTo>
                  <a:pt x="15175" y="99851"/>
                </a:lnTo>
                <a:lnTo>
                  <a:pt x="17735" y="100856"/>
                </a:lnTo>
                <a:lnTo>
                  <a:pt x="20393" y="101526"/>
                </a:lnTo>
                <a:lnTo>
                  <a:pt x="23118" y="101973"/>
                </a:lnTo>
                <a:lnTo>
                  <a:pt x="25888" y="102271"/>
                </a:lnTo>
                <a:lnTo>
                  <a:pt x="28685" y="102470"/>
                </a:lnTo>
                <a:lnTo>
                  <a:pt x="31504" y="101649"/>
                </a:lnTo>
                <a:lnTo>
                  <a:pt x="34335" y="100150"/>
                </a:lnTo>
                <a:lnTo>
                  <a:pt x="37175" y="98198"/>
                </a:lnTo>
                <a:lnTo>
                  <a:pt x="40022" y="96897"/>
                </a:lnTo>
                <a:lnTo>
                  <a:pt x="42871" y="96029"/>
                </a:lnTo>
                <a:lnTo>
                  <a:pt x="45724" y="95451"/>
                </a:lnTo>
                <a:lnTo>
                  <a:pt x="48578" y="94113"/>
                </a:lnTo>
                <a:lnTo>
                  <a:pt x="51433" y="92268"/>
                </a:lnTo>
                <a:lnTo>
                  <a:pt x="54289" y="90086"/>
                </a:lnTo>
                <a:lnTo>
                  <a:pt x="57145" y="87679"/>
                </a:lnTo>
                <a:lnTo>
                  <a:pt x="60002" y="85121"/>
                </a:lnTo>
                <a:lnTo>
                  <a:pt x="62859" y="82464"/>
                </a:lnTo>
                <a:lnTo>
                  <a:pt x="64764" y="79740"/>
                </a:lnTo>
                <a:lnTo>
                  <a:pt x="66033" y="76971"/>
                </a:lnTo>
                <a:lnTo>
                  <a:pt x="66880" y="74173"/>
                </a:lnTo>
                <a:lnTo>
                  <a:pt x="68398" y="71355"/>
                </a:lnTo>
                <a:lnTo>
                  <a:pt x="70360" y="68524"/>
                </a:lnTo>
                <a:lnTo>
                  <a:pt x="72623" y="65684"/>
                </a:lnTo>
                <a:lnTo>
                  <a:pt x="75083" y="61886"/>
                </a:lnTo>
                <a:lnTo>
                  <a:pt x="77675" y="57448"/>
                </a:lnTo>
                <a:lnTo>
                  <a:pt x="80357" y="52585"/>
                </a:lnTo>
                <a:lnTo>
                  <a:pt x="82143" y="48391"/>
                </a:lnTo>
                <a:lnTo>
                  <a:pt x="83335" y="44642"/>
                </a:lnTo>
                <a:lnTo>
                  <a:pt x="84130" y="41190"/>
                </a:lnTo>
                <a:lnTo>
                  <a:pt x="84659" y="37936"/>
                </a:lnTo>
                <a:lnTo>
                  <a:pt x="85012" y="34815"/>
                </a:lnTo>
                <a:lnTo>
                  <a:pt x="85247" y="31781"/>
                </a:lnTo>
                <a:lnTo>
                  <a:pt x="84452" y="28806"/>
                </a:lnTo>
                <a:lnTo>
                  <a:pt x="82969" y="25871"/>
                </a:lnTo>
                <a:lnTo>
                  <a:pt x="81028" y="22961"/>
                </a:lnTo>
                <a:lnTo>
                  <a:pt x="78781" y="20069"/>
                </a:lnTo>
                <a:lnTo>
                  <a:pt x="76331" y="17188"/>
                </a:lnTo>
                <a:lnTo>
                  <a:pt x="73745" y="14315"/>
                </a:lnTo>
                <a:lnTo>
                  <a:pt x="71069" y="12400"/>
                </a:lnTo>
                <a:lnTo>
                  <a:pt x="68332" y="11123"/>
                </a:lnTo>
                <a:lnTo>
                  <a:pt x="65555" y="10272"/>
                </a:lnTo>
                <a:lnTo>
                  <a:pt x="62751" y="8752"/>
                </a:lnTo>
                <a:lnTo>
                  <a:pt x="59929" y="6786"/>
                </a:lnTo>
                <a:lnTo>
                  <a:pt x="57096" y="4523"/>
                </a:lnTo>
                <a:lnTo>
                  <a:pt x="54253" y="3014"/>
                </a:lnTo>
                <a:lnTo>
                  <a:pt x="51407" y="2008"/>
                </a:lnTo>
                <a:lnTo>
                  <a:pt x="48557" y="1337"/>
                </a:lnTo>
                <a:lnTo>
                  <a:pt x="45704" y="891"/>
                </a:lnTo>
                <a:lnTo>
                  <a:pt x="42849" y="593"/>
                </a:lnTo>
                <a:lnTo>
                  <a:pt x="39994" y="394"/>
                </a:lnTo>
                <a:lnTo>
                  <a:pt x="37137" y="262"/>
                </a:lnTo>
                <a:lnTo>
                  <a:pt x="31424" y="114"/>
                </a:lnTo>
                <a:lnTo>
                  <a:pt x="13088" y="0"/>
                </a:lnTo>
                <a:lnTo>
                  <a:pt x="11582" y="951"/>
                </a:lnTo>
                <a:lnTo>
                  <a:pt x="10575" y="2538"/>
                </a:lnTo>
                <a:lnTo>
                  <a:pt x="8566" y="85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64"/>
          <p:cNvSpPr/>
          <p:nvPr/>
        </p:nvSpPr>
        <p:spPr>
          <a:xfrm>
            <a:off x="8206740" y="3583304"/>
            <a:ext cx="60008" cy="197169"/>
          </a:xfrm>
          <a:custGeom>
            <a:avLst/>
            <a:gdLst/>
            <a:ahLst/>
            <a:cxnLst/>
            <a:rect l="0" t="0" r="0" b="0"/>
            <a:pathLst>
              <a:path w="60008" h="197169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2" y="2541"/>
                </a:lnTo>
                <a:lnTo>
                  <a:pt x="12770" y="4552"/>
                </a:lnTo>
                <a:lnTo>
                  <a:pt x="14228" y="6845"/>
                </a:lnTo>
                <a:lnTo>
                  <a:pt x="17233" y="15575"/>
                </a:lnTo>
                <a:lnTo>
                  <a:pt x="19109" y="19909"/>
                </a:lnTo>
                <a:lnTo>
                  <a:pt x="23732" y="29804"/>
                </a:lnTo>
                <a:lnTo>
                  <a:pt x="28963" y="40551"/>
                </a:lnTo>
                <a:lnTo>
                  <a:pt x="30738" y="45132"/>
                </a:lnTo>
                <a:lnTo>
                  <a:pt x="31923" y="49139"/>
                </a:lnTo>
                <a:lnTo>
                  <a:pt x="32712" y="52762"/>
                </a:lnTo>
                <a:lnTo>
                  <a:pt x="33238" y="57082"/>
                </a:lnTo>
                <a:lnTo>
                  <a:pt x="33588" y="61867"/>
                </a:lnTo>
                <a:lnTo>
                  <a:pt x="33822" y="66963"/>
                </a:lnTo>
                <a:lnTo>
                  <a:pt x="34930" y="72265"/>
                </a:lnTo>
                <a:lnTo>
                  <a:pt x="36622" y="77704"/>
                </a:lnTo>
                <a:lnTo>
                  <a:pt x="38701" y="83235"/>
                </a:lnTo>
                <a:lnTo>
                  <a:pt x="40089" y="89781"/>
                </a:lnTo>
                <a:lnTo>
                  <a:pt x="41013" y="97001"/>
                </a:lnTo>
                <a:lnTo>
                  <a:pt x="41630" y="104673"/>
                </a:lnTo>
                <a:lnTo>
                  <a:pt x="42993" y="110739"/>
                </a:lnTo>
                <a:lnTo>
                  <a:pt x="44854" y="115737"/>
                </a:lnTo>
                <a:lnTo>
                  <a:pt x="47048" y="120020"/>
                </a:lnTo>
                <a:lnTo>
                  <a:pt x="48510" y="124781"/>
                </a:lnTo>
                <a:lnTo>
                  <a:pt x="49485" y="129860"/>
                </a:lnTo>
                <a:lnTo>
                  <a:pt x="50135" y="135151"/>
                </a:lnTo>
                <a:lnTo>
                  <a:pt x="50568" y="140583"/>
                </a:lnTo>
                <a:lnTo>
                  <a:pt x="50857" y="146110"/>
                </a:lnTo>
                <a:lnTo>
                  <a:pt x="51264" y="160450"/>
                </a:lnTo>
                <a:lnTo>
                  <a:pt x="51425" y="185569"/>
                </a:lnTo>
                <a:lnTo>
                  <a:pt x="52380" y="187530"/>
                </a:lnTo>
                <a:lnTo>
                  <a:pt x="53970" y="189790"/>
                </a:lnTo>
                <a:lnTo>
                  <a:pt x="59937" y="197083"/>
                </a:lnTo>
                <a:lnTo>
                  <a:pt x="60007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65"/>
          <p:cNvSpPr/>
          <p:nvPr/>
        </p:nvSpPr>
        <p:spPr>
          <a:xfrm>
            <a:off x="8206743" y="3660457"/>
            <a:ext cx="180020" cy="42864"/>
          </a:xfrm>
          <a:custGeom>
            <a:avLst/>
            <a:gdLst/>
            <a:ahLst/>
            <a:cxnLst/>
            <a:rect l="0" t="0" r="0" b="0"/>
            <a:pathLst>
              <a:path w="180020" h="42864">
                <a:moveTo>
                  <a:pt x="8569" y="42863"/>
                </a:moveTo>
                <a:lnTo>
                  <a:pt x="0" y="42863"/>
                </a:lnTo>
                <a:lnTo>
                  <a:pt x="4548" y="38312"/>
                </a:lnTo>
                <a:lnTo>
                  <a:pt x="7794" y="36971"/>
                </a:lnTo>
                <a:lnTo>
                  <a:pt x="11862" y="36077"/>
                </a:lnTo>
                <a:lnTo>
                  <a:pt x="16479" y="35482"/>
                </a:lnTo>
                <a:lnTo>
                  <a:pt x="21462" y="35085"/>
                </a:lnTo>
                <a:lnTo>
                  <a:pt x="26690" y="34820"/>
                </a:lnTo>
                <a:lnTo>
                  <a:pt x="32079" y="34643"/>
                </a:lnTo>
                <a:lnTo>
                  <a:pt x="37577" y="33573"/>
                </a:lnTo>
                <a:lnTo>
                  <a:pt x="43148" y="31907"/>
                </a:lnTo>
                <a:lnTo>
                  <a:pt x="48767" y="29844"/>
                </a:lnTo>
                <a:lnTo>
                  <a:pt x="54418" y="28468"/>
                </a:lnTo>
                <a:lnTo>
                  <a:pt x="60090" y="27551"/>
                </a:lnTo>
                <a:lnTo>
                  <a:pt x="65776" y="26940"/>
                </a:lnTo>
                <a:lnTo>
                  <a:pt x="72424" y="25580"/>
                </a:lnTo>
                <a:lnTo>
                  <a:pt x="79715" y="23721"/>
                </a:lnTo>
                <a:lnTo>
                  <a:pt x="87432" y="21529"/>
                </a:lnTo>
                <a:lnTo>
                  <a:pt x="94482" y="19115"/>
                </a:lnTo>
                <a:lnTo>
                  <a:pt x="101087" y="16554"/>
                </a:lnTo>
                <a:lnTo>
                  <a:pt x="107396" y="13893"/>
                </a:lnTo>
                <a:lnTo>
                  <a:pt x="114458" y="12120"/>
                </a:lnTo>
                <a:lnTo>
                  <a:pt x="122025" y="10937"/>
                </a:lnTo>
                <a:lnTo>
                  <a:pt x="129926" y="10149"/>
                </a:lnTo>
                <a:lnTo>
                  <a:pt x="137099" y="8671"/>
                </a:lnTo>
                <a:lnTo>
                  <a:pt x="143786" y="6733"/>
                </a:lnTo>
                <a:lnTo>
                  <a:pt x="150148" y="4489"/>
                </a:lnTo>
                <a:lnTo>
                  <a:pt x="155343" y="2993"/>
                </a:lnTo>
                <a:lnTo>
                  <a:pt x="159759" y="1995"/>
                </a:lnTo>
                <a:lnTo>
                  <a:pt x="163655" y="1330"/>
                </a:lnTo>
                <a:lnTo>
                  <a:pt x="167204" y="887"/>
                </a:lnTo>
                <a:lnTo>
                  <a:pt x="170523" y="591"/>
                </a:lnTo>
                <a:lnTo>
                  <a:pt x="18001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Evaluate and graph piecewise defined functions.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95800" cy="4648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 dirty="0" smtClean="0"/>
              <a:t>	f(x)={ x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-15 if -5</a:t>
            </a:r>
            <a:r>
              <a:rPr lang="en-US" sz="2800" dirty="0" smtClean="0">
                <a:cs typeface="Arial" charset="0"/>
              </a:rPr>
              <a:t>≤x&lt;0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cs typeface="Arial" charset="0"/>
              </a:rPr>
              <a:t>		</a:t>
            </a:r>
            <a:r>
              <a:rPr lang="en-US" sz="2800" dirty="0" smtClean="0"/>
              <a:t>  {2x-1 if 0</a:t>
            </a:r>
            <a:r>
              <a:rPr lang="en-US" sz="2800" dirty="0" smtClean="0">
                <a:cs typeface="Arial" charset="0"/>
              </a:rPr>
              <a:t>≤x&lt;2</a:t>
            </a:r>
          </a:p>
          <a:p>
            <a:pPr eaLnBrk="1" hangingPunct="1">
              <a:buFontTx/>
              <a:buNone/>
            </a:pPr>
            <a:r>
              <a:rPr lang="en-US" sz="2800" dirty="0" smtClean="0">
                <a:cs typeface="Arial" charset="0"/>
              </a:rPr>
              <a:t>		  {-(x</a:t>
            </a:r>
            <a:r>
              <a:rPr lang="en-US" sz="2800" baseline="30000" dirty="0" smtClean="0">
                <a:cs typeface="Arial" charset="0"/>
              </a:rPr>
              <a:t>2</a:t>
            </a:r>
            <a:r>
              <a:rPr lang="en-US" sz="2800" dirty="0" smtClean="0">
                <a:cs typeface="Arial" charset="0"/>
              </a:rPr>
              <a:t>+1) if </a:t>
            </a:r>
            <a:r>
              <a:rPr lang="en-US" sz="2800" dirty="0" smtClean="0"/>
              <a:t>2</a:t>
            </a:r>
            <a:r>
              <a:rPr lang="en-US" sz="2800" dirty="0" smtClean="0">
                <a:cs typeface="Arial" charset="0"/>
              </a:rPr>
              <a:t>≤x&lt;5</a:t>
            </a:r>
            <a:endParaRPr lang="en-US" sz="2800" dirty="0" smtClean="0"/>
          </a:p>
          <a:p>
            <a:pPr eaLnBrk="1" hangingPunct="1"/>
            <a:r>
              <a:rPr lang="en-US" sz="2800" dirty="0" smtClean="0"/>
              <a:t>Evaluate at x= -1, 0, 1, 2</a:t>
            </a:r>
          </a:p>
          <a:p>
            <a:pPr eaLnBrk="1" hangingPunct="1"/>
            <a:r>
              <a:rPr lang="en-US" sz="2800" dirty="0" smtClean="0"/>
              <a:t>Is it continuous?</a:t>
            </a:r>
          </a:p>
          <a:p>
            <a:pPr eaLnBrk="1" hangingPunct="1"/>
            <a:r>
              <a:rPr lang="en-US" sz="2800" dirty="0" smtClean="0"/>
              <a:t>Solve for f(x) = 0</a:t>
            </a:r>
          </a:p>
          <a:p>
            <a:pPr eaLnBrk="1" hangingPunct="1">
              <a:buNone/>
            </a:pPr>
            <a:endParaRPr lang="en-US" sz="2800" dirty="0" smtClean="0"/>
          </a:p>
        </p:txBody>
      </p:sp>
      <p:pic>
        <p:nvPicPr>
          <p:cNvPr id="10244" name="Picture 4" descr="coord_plane_3_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1524000"/>
            <a:ext cx="4033838" cy="404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5562600"/>
          <a:ext cx="9144002" cy="12954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  <a:gridCol w="653143"/>
              </a:tblGrid>
              <a:tr h="6477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</a:tr>
              <a:tr h="6477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y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MARTPenAnnotation966"/>
          <p:cNvSpPr/>
          <p:nvPr/>
        </p:nvSpPr>
        <p:spPr>
          <a:xfrm>
            <a:off x="1794509" y="2048827"/>
            <a:ext cx="2203134" cy="17146"/>
          </a:xfrm>
          <a:custGeom>
            <a:avLst/>
            <a:gdLst/>
            <a:ahLst/>
            <a:cxnLst/>
            <a:rect l="0" t="0" r="0" b="0"/>
            <a:pathLst>
              <a:path w="2203134" h="17146">
                <a:moveTo>
                  <a:pt x="0" y="17145"/>
                </a:moveTo>
                <a:lnTo>
                  <a:pt x="0" y="8677"/>
                </a:lnTo>
                <a:lnTo>
                  <a:pt x="68099" y="8573"/>
                </a:lnTo>
                <a:lnTo>
                  <a:pt x="386233" y="8573"/>
                </a:lnTo>
                <a:lnTo>
                  <a:pt x="394649" y="7620"/>
                </a:lnTo>
                <a:lnTo>
                  <a:pt x="403117" y="6033"/>
                </a:lnTo>
                <a:lnTo>
                  <a:pt x="411620" y="4022"/>
                </a:lnTo>
                <a:lnTo>
                  <a:pt x="420146" y="2681"/>
                </a:lnTo>
                <a:lnTo>
                  <a:pt x="428687" y="1787"/>
                </a:lnTo>
                <a:lnTo>
                  <a:pt x="437239" y="1192"/>
                </a:lnTo>
                <a:lnTo>
                  <a:pt x="444845" y="794"/>
                </a:lnTo>
                <a:lnTo>
                  <a:pt x="458377" y="353"/>
                </a:lnTo>
                <a:lnTo>
                  <a:pt x="548475" y="6"/>
                </a:lnTo>
                <a:lnTo>
                  <a:pt x="1581422" y="0"/>
                </a:lnTo>
                <a:lnTo>
                  <a:pt x="1591491" y="953"/>
                </a:lnTo>
                <a:lnTo>
                  <a:pt x="1601062" y="2540"/>
                </a:lnTo>
                <a:lnTo>
                  <a:pt x="1610300" y="4551"/>
                </a:lnTo>
                <a:lnTo>
                  <a:pt x="1620268" y="5891"/>
                </a:lnTo>
                <a:lnTo>
                  <a:pt x="1630724" y="6785"/>
                </a:lnTo>
                <a:lnTo>
                  <a:pt x="1641505" y="7381"/>
                </a:lnTo>
                <a:lnTo>
                  <a:pt x="1663643" y="8043"/>
                </a:lnTo>
                <a:lnTo>
                  <a:pt x="1724911" y="8526"/>
                </a:lnTo>
                <a:lnTo>
                  <a:pt x="1884718" y="8573"/>
                </a:lnTo>
                <a:lnTo>
                  <a:pt x="1892749" y="9525"/>
                </a:lnTo>
                <a:lnTo>
                  <a:pt x="1900007" y="11112"/>
                </a:lnTo>
                <a:lnTo>
                  <a:pt x="1906752" y="13123"/>
                </a:lnTo>
                <a:lnTo>
                  <a:pt x="1914106" y="14464"/>
                </a:lnTo>
                <a:lnTo>
                  <a:pt x="1921866" y="15358"/>
                </a:lnTo>
                <a:lnTo>
                  <a:pt x="1929896" y="15953"/>
                </a:lnTo>
                <a:lnTo>
                  <a:pt x="1938108" y="16351"/>
                </a:lnTo>
                <a:lnTo>
                  <a:pt x="1954851" y="16792"/>
                </a:lnTo>
                <a:lnTo>
                  <a:pt x="2180130" y="17145"/>
                </a:lnTo>
                <a:lnTo>
                  <a:pt x="2183035" y="16193"/>
                </a:lnTo>
                <a:lnTo>
                  <a:pt x="2185925" y="14605"/>
                </a:lnTo>
                <a:lnTo>
                  <a:pt x="2188804" y="12594"/>
                </a:lnTo>
                <a:lnTo>
                  <a:pt x="2191675" y="11254"/>
                </a:lnTo>
                <a:lnTo>
                  <a:pt x="2194542" y="10360"/>
                </a:lnTo>
                <a:lnTo>
                  <a:pt x="2203124" y="8574"/>
                </a:lnTo>
                <a:lnTo>
                  <a:pt x="220313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67"/>
          <p:cNvSpPr/>
          <p:nvPr/>
        </p:nvSpPr>
        <p:spPr>
          <a:xfrm>
            <a:off x="714374" y="5512117"/>
            <a:ext cx="3694749" cy="42863"/>
          </a:xfrm>
          <a:custGeom>
            <a:avLst/>
            <a:gdLst/>
            <a:ahLst/>
            <a:cxnLst/>
            <a:rect l="0" t="0" r="0" b="0"/>
            <a:pathLst>
              <a:path w="3694749" h="42863">
                <a:moveTo>
                  <a:pt x="0" y="34290"/>
                </a:moveTo>
                <a:lnTo>
                  <a:pt x="228604" y="34290"/>
                </a:lnTo>
                <a:lnTo>
                  <a:pt x="234317" y="33338"/>
                </a:lnTo>
                <a:lnTo>
                  <a:pt x="240032" y="31750"/>
                </a:lnTo>
                <a:lnTo>
                  <a:pt x="245746" y="29740"/>
                </a:lnTo>
                <a:lnTo>
                  <a:pt x="252414" y="28399"/>
                </a:lnTo>
                <a:lnTo>
                  <a:pt x="259716" y="27505"/>
                </a:lnTo>
                <a:lnTo>
                  <a:pt x="281106" y="26247"/>
                </a:lnTo>
                <a:lnTo>
                  <a:pt x="395227" y="25718"/>
                </a:lnTo>
                <a:lnTo>
                  <a:pt x="419365" y="26670"/>
                </a:lnTo>
                <a:lnTo>
                  <a:pt x="426262" y="28258"/>
                </a:lnTo>
                <a:lnTo>
                  <a:pt x="432764" y="30269"/>
                </a:lnTo>
                <a:lnTo>
                  <a:pt x="439957" y="31609"/>
                </a:lnTo>
                <a:lnTo>
                  <a:pt x="447610" y="32503"/>
                </a:lnTo>
                <a:lnTo>
                  <a:pt x="469493" y="33761"/>
                </a:lnTo>
                <a:lnTo>
                  <a:pt x="584733" y="34289"/>
                </a:lnTo>
                <a:lnTo>
                  <a:pt x="851622" y="34290"/>
                </a:lnTo>
                <a:lnTo>
                  <a:pt x="859213" y="33338"/>
                </a:lnTo>
                <a:lnTo>
                  <a:pt x="867131" y="31750"/>
                </a:lnTo>
                <a:lnTo>
                  <a:pt x="875268" y="29740"/>
                </a:lnTo>
                <a:lnTo>
                  <a:pt x="883549" y="28399"/>
                </a:lnTo>
                <a:lnTo>
                  <a:pt x="891928" y="27505"/>
                </a:lnTo>
                <a:lnTo>
                  <a:pt x="914833" y="26247"/>
                </a:lnTo>
                <a:lnTo>
                  <a:pt x="969053" y="25748"/>
                </a:lnTo>
                <a:lnTo>
                  <a:pt x="977505" y="24786"/>
                </a:lnTo>
                <a:lnTo>
                  <a:pt x="985998" y="23192"/>
                </a:lnTo>
                <a:lnTo>
                  <a:pt x="994517" y="21176"/>
                </a:lnTo>
                <a:lnTo>
                  <a:pt x="1002102" y="19832"/>
                </a:lnTo>
                <a:lnTo>
                  <a:pt x="1009063" y="18937"/>
                </a:lnTo>
                <a:lnTo>
                  <a:pt x="1030502" y="17676"/>
                </a:lnTo>
                <a:lnTo>
                  <a:pt x="1063346" y="17250"/>
                </a:lnTo>
                <a:lnTo>
                  <a:pt x="1071800" y="16262"/>
                </a:lnTo>
                <a:lnTo>
                  <a:pt x="1080294" y="14652"/>
                </a:lnTo>
                <a:lnTo>
                  <a:pt x="1088813" y="12626"/>
                </a:lnTo>
                <a:lnTo>
                  <a:pt x="1096398" y="11274"/>
                </a:lnTo>
                <a:lnTo>
                  <a:pt x="1103360" y="10374"/>
                </a:lnTo>
                <a:lnTo>
                  <a:pt x="1124799" y="9106"/>
                </a:lnTo>
                <a:lnTo>
                  <a:pt x="1175730" y="8604"/>
                </a:lnTo>
                <a:lnTo>
                  <a:pt x="1182918" y="7641"/>
                </a:lnTo>
                <a:lnTo>
                  <a:pt x="1189615" y="6046"/>
                </a:lnTo>
                <a:lnTo>
                  <a:pt x="1195984" y="4031"/>
                </a:lnTo>
                <a:lnTo>
                  <a:pt x="1203088" y="2687"/>
                </a:lnTo>
                <a:lnTo>
                  <a:pt x="1210681" y="1792"/>
                </a:lnTo>
                <a:lnTo>
                  <a:pt x="1232481" y="531"/>
                </a:lnTo>
                <a:lnTo>
                  <a:pt x="1347438" y="1"/>
                </a:lnTo>
                <a:lnTo>
                  <a:pt x="1548409" y="0"/>
                </a:lnTo>
                <a:lnTo>
                  <a:pt x="1555196" y="953"/>
                </a:lnTo>
                <a:lnTo>
                  <a:pt x="1562577" y="2540"/>
                </a:lnTo>
                <a:lnTo>
                  <a:pt x="1570356" y="4551"/>
                </a:lnTo>
                <a:lnTo>
                  <a:pt x="1577446" y="5891"/>
                </a:lnTo>
                <a:lnTo>
                  <a:pt x="1584079" y="6785"/>
                </a:lnTo>
                <a:lnTo>
                  <a:pt x="1602515" y="8043"/>
                </a:lnTo>
                <a:lnTo>
                  <a:pt x="1716493" y="8572"/>
                </a:lnTo>
                <a:lnTo>
                  <a:pt x="2071688" y="8573"/>
                </a:lnTo>
                <a:lnTo>
                  <a:pt x="2077403" y="9525"/>
                </a:lnTo>
                <a:lnTo>
                  <a:pt x="2083118" y="11113"/>
                </a:lnTo>
                <a:lnTo>
                  <a:pt x="2088833" y="13124"/>
                </a:lnTo>
                <a:lnTo>
                  <a:pt x="2094548" y="14464"/>
                </a:lnTo>
                <a:lnTo>
                  <a:pt x="2100263" y="15358"/>
                </a:lnTo>
                <a:lnTo>
                  <a:pt x="2117408" y="16616"/>
                </a:lnTo>
                <a:lnTo>
                  <a:pt x="2166339" y="17136"/>
                </a:lnTo>
                <a:lnTo>
                  <a:pt x="2171936" y="18091"/>
                </a:lnTo>
                <a:lnTo>
                  <a:pt x="2177572" y="19681"/>
                </a:lnTo>
                <a:lnTo>
                  <a:pt x="2183235" y="21694"/>
                </a:lnTo>
                <a:lnTo>
                  <a:pt x="2188915" y="23035"/>
                </a:lnTo>
                <a:lnTo>
                  <a:pt x="2194607" y="23929"/>
                </a:lnTo>
                <a:lnTo>
                  <a:pt x="2211719" y="25188"/>
                </a:lnTo>
                <a:lnTo>
                  <a:pt x="2303508" y="25717"/>
                </a:lnTo>
                <a:lnTo>
                  <a:pt x="2309102" y="26670"/>
                </a:lnTo>
                <a:lnTo>
                  <a:pt x="2314736" y="28258"/>
                </a:lnTo>
                <a:lnTo>
                  <a:pt x="2320398" y="30269"/>
                </a:lnTo>
                <a:lnTo>
                  <a:pt x="2325124" y="31609"/>
                </a:lnTo>
                <a:lnTo>
                  <a:pt x="2329228" y="32503"/>
                </a:lnTo>
                <a:lnTo>
                  <a:pt x="2342094" y="33761"/>
                </a:lnTo>
                <a:lnTo>
                  <a:pt x="2358958" y="34185"/>
                </a:lnTo>
                <a:lnTo>
                  <a:pt x="2363214" y="35173"/>
                </a:lnTo>
                <a:lnTo>
                  <a:pt x="2367956" y="36784"/>
                </a:lnTo>
                <a:lnTo>
                  <a:pt x="2373023" y="38810"/>
                </a:lnTo>
                <a:lnTo>
                  <a:pt x="2378305" y="40161"/>
                </a:lnTo>
                <a:lnTo>
                  <a:pt x="2383732" y="41062"/>
                </a:lnTo>
                <a:lnTo>
                  <a:pt x="2397931" y="42329"/>
                </a:lnTo>
                <a:lnTo>
                  <a:pt x="2511162" y="42862"/>
                </a:lnTo>
                <a:lnTo>
                  <a:pt x="2547689" y="42862"/>
                </a:lnTo>
                <a:lnTo>
                  <a:pt x="2551900" y="41910"/>
                </a:lnTo>
                <a:lnTo>
                  <a:pt x="2556612" y="40323"/>
                </a:lnTo>
                <a:lnTo>
                  <a:pt x="2561658" y="38312"/>
                </a:lnTo>
                <a:lnTo>
                  <a:pt x="2565974" y="36971"/>
                </a:lnTo>
                <a:lnTo>
                  <a:pt x="2569805" y="36078"/>
                </a:lnTo>
                <a:lnTo>
                  <a:pt x="2579747" y="34820"/>
                </a:lnTo>
                <a:lnTo>
                  <a:pt x="2650560" y="34290"/>
                </a:lnTo>
                <a:lnTo>
                  <a:pt x="2653817" y="33338"/>
                </a:lnTo>
                <a:lnTo>
                  <a:pt x="2656942" y="31750"/>
                </a:lnTo>
                <a:lnTo>
                  <a:pt x="2659977" y="29740"/>
                </a:lnTo>
                <a:lnTo>
                  <a:pt x="2662953" y="28399"/>
                </a:lnTo>
                <a:lnTo>
                  <a:pt x="2665890" y="27505"/>
                </a:lnTo>
                <a:lnTo>
                  <a:pt x="2677113" y="26247"/>
                </a:lnTo>
                <a:lnTo>
                  <a:pt x="2788839" y="25718"/>
                </a:lnTo>
                <a:lnTo>
                  <a:pt x="2873444" y="25718"/>
                </a:lnTo>
                <a:lnTo>
                  <a:pt x="2875750" y="26670"/>
                </a:lnTo>
                <a:lnTo>
                  <a:pt x="2877287" y="28258"/>
                </a:lnTo>
                <a:lnTo>
                  <a:pt x="2878312" y="30269"/>
                </a:lnTo>
                <a:lnTo>
                  <a:pt x="2880899" y="31609"/>
                </a:lnTo>
                <a:lnTo>
                  <a:pt x="2884530" y="32503"/>
                </a:lnTo>
                <a:lnTo>
                  <a:pt x="2896201" y="33761"/>
                </a:lnTo>
                <a:lnTo>
                  <a:pt x="2973069" y="34290"/>
                </a:lnTo>
                <a:lnTo>
                  <a:pt x="2974552" y="35243"/>
                </a:lnTo>
                <a:lnTo>
                  <a:pt x="2976492" y="36830"/>
                </a:lnTo>
                <a:lnTo>
                  <a:pt x="2978738" y="38841"/>
                </a:lnTo>
                <a:lnTo>
                  <a:pt x="2981188" y="40182"/>
                </a:lnTo>
                <a:lnTo>
                  <a:pt x="2983774" y="41075"/>
                </a:lnTo>
                <a:lnTo>
                  <a:pt x="2990217" y="42509"/>
                </a:lnTo>
                <a:lnTo>
                  <a:pt x="3103826" y="42862"/>
                </a:lnTo>
                <a:lnTo>
                  <a:pt x="3154649" y="42862"/>
                </a:lnTo>
                <a:lnTo>
                  <a:pt x="3146213" y="42862"/>
                </a:lnTo>
                <a:lnTo>
                  <a:pt x="3171472" y="42862"/>
                </a:lnTo>
                <a:lnTo>
                  <a:pt x="3172542" y="41910"/>
                </a:lnTo>
                <a:lnTo>
                  <a:pt x="3176271" y="38312"/>
                </a:lnTo>
                <a:lnTo>
                  <a:pt x="3178600" y="36971"/>
                </a:lnTo>
                <a:lnTo>
                  <a:pt x="3181104" y="36078"/>
                </a:lnTo>
                <a:lnTo>
                  <a:pt x="3187417" y="34643"/>
                </a:lnTo>
                <a:lnTo>
                  <a:pt x="3302079" y="34290"/>
                </a:lnTo>
                <a:lnTo>
                  <a:pt x="3378847" y="34290"/>
                </a:lnTo>
                <a:lnTo>
                  <a:pt x="3382229" y="33338"/>
                </a:lnTo>
                <a:lnTo>
                  <a:pt x="3385437" y="31750"/>
                </a:lnTo>
                <a:lnTo>
                  <a:pt x="3388529" y="29740"/>
                </a:lnTo>
                <a:lnTo>
                  <a:pt x="3392494" y="28399"/>
                </a:lnTo>
                <a:lnTo>
                  <a:pt x="3397043" y="27505"/>
                </a:lnTo>
                <a:lnTo>
                  <a:pt x="3412546" y="26247"/>
                </a:lnTo>
                <a:lnTo>
                  <a:pt x="3526069" y="25718"/>
                </a:lnTo>
                <a:lnTo>
                  <a:pt x="3577476" y="25718"/>
                </a:lnTo>
                <a:lnTo>
                  <a:pt x="3580372" y="26670"/>
                </a:lnTo>
                <a:lnTo>
                  <a:pt x="3583255" y="28258"/>
                </a:lnTo>
                <a:lnTo>
                  <a:pt x="3586129" y="30269"/>
                </a:lnTo>
                <a:lnTo>
                  <a:pt x="3588998" y="31609"/>
                </a:lnTo>
                <a:lnTo>
                  <a:pt x="3591863" y="32503"/>
                </a:lnTo>
                <a:lnTo>
                  <a:pt x="3600446" y="33761"/>
                </a:lnTo>
                <a:lnTo>
                  <a:pt x="3686166" y="34290"/>
                </a:lnTo>
                <a:lnTo>
                  <a:pt x="3686174" y="41671"/>
                </a:lnTo>
                <a:lnTo>
                  <a:pt x="3687127" y="42068"/>
                </a:lnTo>
                <a:lnTo>
                  <a:pt x="3694395" y="42832"/>
                </a:lnTo>
                <a:lnTo>
                  <a:pt x="3694513" y="41889"/>
                </a:lnTo>
                <a:lnTo>
                  <a:pt x="3694591" y="40309"/>
                </a:lnTo>
                <a:lnTo>
                  <a:pt x="3694746" y="34395"/>
                </a:lnTo>
                <a:lnTo>
                  <a:pt x="3686176" y="34290"/>
                </a:lnTo>
                <a:lnTo>
                  <a:pt x="3690726" y="34290"/>
                </a:lnTo>
                <a:lnTo>
                  <a:pt x="3692067" y="35243"/>
                </a:lnTo>
                <a:lnTo>
                  <a:pt x="3692961" y="36830"/>
                </a:lnTo>
                <a:lnTo>
                  <a:pt x="3694748" y="428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8"/>
          <p:cNvSpPr/>
          <p:nvPr/>
        </p:nvSpPr>
        <p:spPr>
          <a:xfrm>
            <a:off x="1820227" y="2614613"/>
            <a:ext cx="2048828" cy="94298"/>
          </a:xfrm>
          <a:custGeom>
            <a:avLst/>
            <a:gdLst/>
            <a:ahLst/>
            <a:cxnLst/>
            <a:rect l="0" t="0" r="0" b="0"/>
            <a:pathLst>
              <a:path w="2048828" h="94298">
                <a:moveTo>
                  <a:pt x="0" y="34289"/>
                </a:moveTo>
                <a:lnTo>
                  <a:pt x="0" y="25821"/>
                </a:lnTo>
                <a:lnTo>
                  <a:pt x="0" y="33106"/>
                </a:lnTo>
                <a:lnTo>
                  <a:pt x="952" y="33501"/>
                </a:lnTo>
                <a:lnTo>
                  <a:pt x="7381" y="34185"/>
                </a:lnTo>
                <a:lnTo>
                  <a:pt x="10583" y="31703"/>
                </a:lnTo>
                <a:lnTo>
                  <a:pt x="12770" y="29707"/>
                </a:lnTo>
                <a:lnTo>
                  <a:pt x="15181" y="28377"/>
                </a:lnTo>
                <a:lnTo>
                  <a:pt x="20400" y="26899"/>
                </a:lnTo>
                <a:lnTo>
                  <a:pt x="39307" y="24998"/>
                </a:lnTo>
                <a:lnTo>
                  <a:pt x="46207" y="23332"/>
                </a:lnTo>
                <a:lnTo>
                  <a:pt x="53665" y="21270"/>
                </a:lnTo>
                <a:lnTo>
                  <a:pt x="86165" y="17006"/>
                </a:lnTo>
                <a:lnTo>
                  <a:pt x="94591" y="15147"/>
                </a:lnTo>
                <a:lnTo>
                  <a:pt x="103066" y="12955"/>
                </a:lnTo>
                <a:lnTo>
                  <a:pt x="120102" y="10520"/>
                </a:lnTo>
                <a:lnTo>
                  <a:pt x="138151" y="8485"/>
                </a:lnTo>
                <a:lnTo>
                  <a:pt x="148298" y="6609"/>
                </a:lnTo>
                <a:lnTo>
                  <a:pt x="158873" y="4406"/>
                </a:lnTo>
                <a:lnTo>
                  <a:pt x="178243" y="1957"/>
                </a:lnTo>
                <a:lnTo>
                  <a:pt x="239926" y="114"/>
                </a:lnTo>
                <a:lnTo>
                  <a:pt x="368688" y="0"/>
                </a:lnTo>
                <a:lnTo>
                  <a:pt x="390557" y="2540"/>
                </a:lnTo>
                <a:lnTo>
                  <a:pt x="400388" y="4550"/>
                </a:lnTo>
                <a:lnTo>
                  <a:pt x="436980" y="7380"/>
                </a:lnTo>
                <a:lnTo>
                  <a:pt x="496800" y="8415"/>
                </a:lnTo>
                <a:lnTo>
                  <a:pt x="755548" y="8572"/>
                </a:lnTo>
                <a:lnTo>
                  <a:pt x="781887" y="11112"/>
                </a:lnTo>
                <a:lnTo>
                  <a:pt x="795578" y="13123"/>
                </a:lnTo>
                <a:lnTo>
                  <a:pt x="851771" y="17302"/>
                </a:lnTo>
                <a:lnTo>
                  <a:pt x="865980" y="19155"/>
                </a:lnTo>
                <a:lnTo>
                  <a:pt x="880215" y="21342"/>
                </a:lnTo>
                <a:lnTo>
                  <a:pt x="906192" y="23772"/>
                </a:lnTo>
                <a:lnTo>
                  <a:pt x="958463" y="25333"/>
                </a:lnTo>
                <a:lnTo>
                  <a:pt x="986371" y="28086"/>
                </a:lnTo>
                <a:lnTo>
                  <a:pt x="1000481" y="30154"/>
                </a:lnTo>
                <a:lnTo>
                  <a:pt x="1057345" y="34425"/>
                </a:lnTo>
                <a:lnTo>
                  <a:pt x="1071609" y="36284"/>
                </a:lnTo>
                <a:lnTo>
                  <a:pt x="1085881" y="38477"/>
                </a:lnTo>
                <a:lnTo>
                  <a:pt x="1111899" y="40913"/>
                </a:lnTo>
                <a:lnTo>
                  <a:pt x="1137115" y="42948"/>
                </a:lnTo>
                <a:lnTo>
                  <a:pt x="1150506" y="44824"/>
                </a:lnTo>
                <a:lnTo>
                  <a:pt x="1164197" y="47028"/>
                </a:lnTo>
                <a:lnTo>
                  <a:pt x="1194648" y="49476"/>
                </a:lnTo>
                <a:lnTo>
                  <a:pt x="1227232" y="51516"/>
                </a:lnTo>
                <a:lnTo>
                  <a:pt x="1243922" y="53394"/>
                </a:lnTo>
                <a:lnTo>
                  <a:pt x="1260764" y="55598"/>
                </a:lnTo>
                <a:lnTo>
                  <a:pt x="1292177" y="58047"/>
                </a:lnTo>
                <a:lnTo>
                  <a:pt x="1351149" y="59619"/>
                </a:lnTo>
                <a:lnTo>
                  <a:pt x="1382513" y="62375"/>
                </a:lnTo>
                <a:lnTo>
                  <a:pt x="1398878" y="64443"/>
                </a:lnTo>
                <a:lnTo>
                  <a:pt x="1449215" y="67354"/>
                </a:lnTo>
                <a:lnTo>
                  <a:pt x="1500324" y="68216"/>
                </a:lnTo>
                <a:lnTo>
                  <a:pt x="1551663" y="68472"/>
                </a:lnTo>
                <a:lnTo>
                  <a:pt x="1585930" y="71071"/>
                </a:lnTo>
                <a:lnTo>
                  <a:pt x="1603069" y="73098"/>
                </a:lnTo>
                <a:lnTo>
                  <a:pt x="1671640" y="77303"/>
                </a:lnTo>
                <a:lnTo>
                  <a:pt x="1688784" y="79158"/>
                </a:lnTo>
                <a:lnTo>
                  <a:pt x="1705929" y="81347"/>
                </a:lnTo>
                <a:lnTo>
                  <a:pt x="1740218" y="83778"/>
                </a:lnTo>
                <a:lnTo>
                  <a:pt x="1789113" y="85148"/>
                </a:lnTo>
                <a:lnTo>
                  <a:pt x="1833763" y="88093"/>
                </a:lnTo>
                <a:lnTo>
                  <a:pt x="1848301" y="90161"/>
                </a:lnTo>
                <a:lnTo>
                  <a:pt x="1886966" y="93071"/>
                </a:lnTo>
                <a:lnTo>
                  <a:pt x="1945715" y="94135"/>
                </a:lnTo>
                <a:lnTo>
                  <a:pt x="2048827" y="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69"/>
          <p:cNvSpPr/>
          <p:nvPr/>
        </p:nvSpPr>
        <p:spPr>
          <a:xfrm>
            <a:off x="4700587" y="5455743"/>
            <a:ext cx="1637348" cy="64948"/>
          </a:xfrm>
          <a:custGeom>
            <a:avLst/>
            <a:gdLst/>
            <a:ahLst/>
            <a:cxnLst/>
            <a:rect l="0" t="0" r="0" b="0"/>
            <a:pathLst>
              <a:path w="1637348" h="64948">
                <a:moveTo>
                  <a:pt x="0" y="64947"/>
                </a:moveTo>
                <a:lnTo>
                  <a:pt x="28693" y="64947"/>
                </a:lnTo>
                <a:lnTo>
                  <a:pt x="31511" y="63994"/>
                </a:lnTo>
                <a:lnTo>
                  <a:pt x="34342" y="62407"/>
                </a:lnTo>
                <a:lnTo>
                  <a:pt x="37182" y="60396"/>
                </a:lnTo>
                <a:lnTo>
                  <a:pt x="40028" y="59055"/>
                </a:lnTo>
                <a:lnTo>
                  <a:pt x="45731" y="57565"/>
                </a:lnTo>
                <a:lnTo>
                  <a:pt x="88229" y="56384"/>
                </a:lnTo>
                <a:lnTo>
                  <a:pt x="92158" y="55427"/>
                </a:lnTo>
                <a:lnTo>
                  <a:pt x="96681" y="53838"/>
                </a:lnTo>
                <a:lnTo>
                  <a:pt x="101601" y="51826"/>
                </a:lnTo>
                <a:lnTo>
                  <a:pt x="106787" y="50485"/>
                </a:lnTo>
                <a:lnTo>
                  <a:pt x="122234" y="48596"/>
                </a:lnTo>
                <a:lnTo>
                  <a:pt x="129891" y="48155"/>
                </a:lnTo>
                <a:lnTo>
                  <a:pt x="134219" y="47085"/>
                </a:lnTo>
                <a:lnTo>
                  <a:pt x="139010" y="45419"/>
                </a:lnTo>
                <a:lnTo>
                  <a:pt x="144108" y="43356"/>
                </a:lnTo>
                <a:lnTo>
                  <a:pt x="149412" y="41980"/>
                </a:lnTo>
                <a:lnTo>
                  <a:pt x="165026" y="40044"/>
                </a:lnTo>
                <a:lnTo>
                  <a:pt x="215584" y="39239"/>
                </a:lnTo>
                <a:lnTo>
                  <a:pt x="229824" y="39232"/>
                </a:lnTo>
                <a:lnTo>
                  <a:pt x="235131" y="38279"/>
                </a:lnTo>
                <a:lnTo>
                  <a:pt x="240574" y="36690"/>
                </a:lnTo>
                <a:lnTo>
                  <a:pt x="246107" y="34679"/>
                </a:lnTo>
                <a:lnTo>
                  <a:pt x="251702" y="33338"/>
                </a:lnTo>
                <a:lnTo>
                  <a:pt x="269629" y="31451"/>
                </a:lnTo>
                <a:lnTo>
                  <a:pt x="290710" y="29940"/>
                </a:lnTo>
                <a:lnTo>
                  <a:pt x="295725" y="28274"/>
                </a:lnTo>
                <a:lnTo>
                  <a:pt x="300020" y="26210"/>
                </a:lnTo>
                <a:lnTo>
                  <a:pt x="305741" y="24835"/>
                </a:lnTo>
                <a:lnTo>
                  <a:pt x="326492" y="22899"/>
                </a:lnTo>
                <a:lnTo>
                  <a:pt x="374250" y="22116"/>
                </a:lnTo>
                <a:lnTo>
                  <a:pt x="379992" y="21153"/>
                </a:lnTo>
                <a:lnTo>
                  <a:pt x="385726" y="19558"/>
                </a:lnTo>
                <a:lnTo>
                  <a:pt x="391453" y="17543"/>
                </a:lnTo>
                <a:lnTo>
                  <a:pt x="397176" y="16199"/>
                </a:lnTo>
                <a:lnTo>
                  <a:pt x="414332" y="14308"/>
                </a:lnTo>
                <a:lnTo>
                  <a:pt x="460058" y="13542"/>
                </a:lnTo>
                <a:lnTo>
                  <a:pt x="519712" y="13513"/>
                </a:lnTo>
                <a:lnTo>
                  <a:pt x="525544" y="12560"/>
                </a:lnTo>
                <a:lnTo>
                  <a:pt x="531338" y="10972"/>
                </a:lnTo>
                <a:lnTo>
                  <a:pt x="537106" y="8961"/>
                </a:lnTo>
                <a:lnTo>
                  <a:pt x="542855" y="7621"/>
                </a:lnTo>
                <a:lnTo>
                  <a:pt x="561002" y="5734"/>
                </a:lnTo>
                <a:lnTo>
                  <a:pt x="608117" y="4986"/>
                </a:lnTo>
                <a:lnTo>
                  <a:pt x="833216" y="4939"/>
                </a:lnTo>
                <a:lnTo>
                  <a:pt x="840275" y="3987"/>
                </a:lnTo>
                <a:lnTo>
                  <a:pt x="846886" y="2399"/>
                </a:lnTo>
                <a:lnTo>
                  <a:pt x="853198" y="389"/>
                </a:lnTo>
                <a:lnTo>
                  <a:pt x="859311" y="0"/>
                </a:lnTo>
                <a:lnTo>
                  <a:pt x="865291" y="694"/>
                </a:lnTo>
                <a:lnTo>
                  <a:pt x="871183" y="2109"/>
                </a:lnTo>
                <a:lnTo>
                  <a:pt x="888578" y="4101"/>
                </a:lnTo>
                <a:lnTo>
                  <a:pt x="934398" y="4907"/>
                </a:lnTo>
                <a:lnTo>
                  <a:pt x="1017165" y="4939"/>
                </a:lnTo>
                <a:lnTo>
                  <a:pt x="1022915" y="5891"/>
                </a:lnTo>
                <a:lnTo>
                  <a:pt x="1028653" y="7479"/>
                </a:lnTo>
                <a:lnTo>
                  <a:pt x="1034384" y="9490"/>
                </a:lnTo>
                <a:lnTo>
                  <a:pt x="1041062" y="10831"/>
                </a:lnTo>
                <a:lnTo>
                  <a:pt x="1063161" y="12717"/>
                </a:lnTo>
                <a:lnTo>
                  <a:pt x="1111462" y="13481"/>
                </a:lnTo>
                <a:lnTo>
                  <a:pt x="1117213" y="14444"/>
                </a:lnTo>
                <a:lnTo>
                  <a:pt x="1122951" y="16038"/>
                </a:lnTo>
                <a:lnTo>
                  <a:pt x="1128682" y="18053"/>
                </a:lnTo>
                <a:lnTo>
                  <a:pt x="1134407" y="19397"/>
                </a:lnTo>
                <a:lnTo>
                  <a:pt x="1151567" y="21288"/>
                </a:lnTo>
                <a:lnTo>
                  <a:pt x="1197292" y="22053"/>
                </a:lnTo>
                <a:lnTo>
                  <a:pt x="1214438" y="22075"/>
                </a:lnTo>
                <a:lnTo>
                  <a:pt x="1220152" y="23031"/>
                </a:lnTo>
                <a:lnTo>
                  <a:pt x="1225867" y="24620"/>
                </a:lnTo>
                <a:lnTo>
                  <a:pt x="1231583" y="26632"/>
                </a:lnTo>
                <a:lnTo>
                  <a:pt x="1237297" y="27974"/>
                </a:lnTo>
                <a:lnTo>
                  <a:pt x="1254442" y="29862"/>
                </a:lnTo>
                <a:lnTo>
                  <a:pt x="1303991" y="31589"/>
                </a:lnTo>
                <a:lnTo>
                  <a:pt x="1310335" y="33183"/>
                </a:lnTo>
                <a:lnTo>
                  <a:pt x="1316469" y="35198"/>
                </a:lnTo>
                <a:lnTo>
                  <a:pt x="1321511" y="36542"/>
                </a:lnTo>
                <a:lnTo>
                  <a:pt x="1334110" y="38433"/>
                </a:lnTo>
                <a:lnTo>
                  <a:pt x="1366106" y="40112"/>
                </a:lnTo>
                <a:lnTo>
                  <a:pt x="1371748" y="41723"/>
                </a:lnTo>
                <a:lnTo>
                  <a:pt x="1377414" y="43749"/>
                </a:lnTo>
                <a:lnTo>
                  <a:pt x="1382143" y="45100"/>
                </a:lnTo>
                <a:lnTo>
                  <a:pt x="1394303" y="47001"/>
                </a:lnTo>
                <a:lnTo>
                  <a:pt x="1432877" y="47770"/>
                </a:lnTo>
                <a:lnTo>
                  <a:pt x="1437217" y="48733"/>
                </a:lnTo>
                <a:lnTo>
                  <a:pt x="1442014" y="50328"/>
                </a:lnTo>
                <a:lnTo>
                  <a:pt x="1447118" y="52343"/>
                </a:lnTo>
                <a:lnTo>
                  <a:pt x="1451473" y="53687"/>
                </a:lnTo>
                <a:lnTo>
                  <a:pt x="1463105" y="55578"/>
                </a:lnTo>
                <a:lnTo>
                  <a:pt x="1510311" y="56365"/>
                </a:lnTo>
                <a:lnTo>
                  <a:pt x="1513604" y="57321"/>
                </a:lnTo>
                <a:lnTo>
                  <a:pt x="1516752" y="58910"/>
                </a:lnTo>
                <a:lnTo>
                  <a:pt x="1519803" y="60922"/>
                </a:lnTo>
                <a:lnTo>
                  <a:pt x="1522790" y="62264"/>
                </a:lnTo>
                <a:lnTo>
                  <a:pt x="1528648" y="63754"/>
                </a:lnTo>
                <a:lnTo>
                  <a:pt x="1576810" y="64942"/>
                </a:lnTo>
                <a:lnTo>
                  <a:pt x="1637347" y="649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70"/>
          <p:cNvSpPr/>
          <p:nvPr/>
        </p:nvSpPr>
        <p:spPr>
          <a:xfrm>
            <a:off x="2000250" y="3128962"/>
            <a:ext cx="2031683" cy="60009"/>
          </a:xfrm>
          <a:custGeom>
            <a:avLst/>
            <a:gdLst/>
            <a:ahLst/>
            <a:cxnLst/>
            <a:rect l="0" t="0" r="0" b="0"/>
            <a:pathLst>
              <a:path w="2031683" h="60009">
                <a:moveTo>
                  <a:pt x="0" y="0"/>
                </a:moveTo>
                <a:lnTo>
                  <a:pt x="0" y="13019"/>
                </a:lnTo>
                <a:lnTo>
                  <a:pt x="952" y="14394"/>
                </a:lnTo>
                <a:lnTo>
                  <a:pt x="2539" y="15311"/>
                </a:lnTo>
                <a:lnTo>
                  <a:pt x="7380" y="16783"/>
                </a:lnTo>
                <a:lnTo>
                  <a:pt x="20399" y="17113"/>
                </a:lnTo>
                <a:lnTo>
                  <a:pt x="22172" y="18076"/>
                </a:lnTo>
                <a:lnTo>
                  <a:pt x="23354" y="19671"/>
                </a:lnTo>
                <a:lnTo>
                  <a:pt x="24141" y="21686"/>
                </a:lnTo>
                <a:lnTo>
                  <a:pt x="25619" y="23030"/>
                </a:lnTo>
                <a:lnTo>
                  <a:pt x="27557" y="23926"/>
                </a:lnTo>
                <a:lnTo>
                  <a:pt x="32250" y="24922"/>
                </a:lnTo>
                <a:lnTo>
                  <a:pt x="67425" y="25708"/>
                </a:lnTo>
                <a:lnTo>
                  <a:pt x="71620" y="24759"/>
                </a:lnTo>
                <a:lnTo>
                  <a:pt x="75369" y="23174"/>
                </a:lnTo>
                <a:lnTo>
                  <a:pt x="78821" y="21164"/>
                </a:lnTo>
                <a:lnTo>
                  <a:pt x="83027" y="19825"/>
                </a:lnTo>
                <a:lnTo>
                  <a:pt x="92781" y="18336"/>
                </a:lnTo>
                <a:lnTo>
                  <a:pt x="151810" y="17154"/>
                </a:lnTo>
                <a:lnTo>
                  <a:pt x="305777" y="17145"/>
                </a:lnTo>
                <a:lnTo>
                  <a:pt x="311484" y="18098"/>
                </a:lnTo>
                <a:lnTo>
                  <a:pt x="317193" y="19685"/>
                </a:lnTo>
                <a:lnTo>
                  <a:pt x="322904" y="21696"/>
                </a:lnTo>
                <a:lnTo>
                  <a:pt x="328617" y="23037"/>
                </a:lnTo>
                <a:lnTo>
                  <a:pt x="340044" y="24526"/>
                </a:lnTo>
                <a:lnTo>
                  <a:pt x="357188" y="25365"/>
                </a:lnTo>
                <a:lnTo>
                  <a:pt x="362902" y="26435"/>
                </a:lnTo>
                <a:lnTo>
                  <a:pt x="368617" y="28101"/>
                </a:lnTo>
                <a:lnTo>
                  <a:pt x="374332" y="30164"/>
                </a:lnTo>
                <a:lnTo>
                  <a:pt x="380047" y="31539"/>
                </a:lnTo>
                <a:lnTo>
                  <a:pt x="391477" y="33068"/>
                </a:lnTo>
                <a:lnTo>
                  <a:pt x="421216" y="34183"/>
                </a:lnTo>
                <a:lnTo>
                  <a:pt x="426543" y="35171"/>
                </a:lnTo>
                <a:lnTo>
                  <a:pt x="432952" y="36782"/>
                </a:lnTo>
                <a:lnTo>
                  <a:pt x="440082" y="38809"/>
                </a:lnTo>
                <a:lnTo>
                  <a:pt x="446740" y="40160"/>
                </a:lnTo>
                <a:lnTo>
                  <a:pt x="459218" y="41661"/>
                </a:lnTo>
                <a:lnTo>
                  <a:pt x="516021" y="42831"/>
                </a:lnTo>
                <a:lnTo>
                  <a:pt x="1130375" y="42863"/>
                </a:lnTo>
                <a:lnTo>
                  <a:pt x="1139346" y="43815"/>
                </a:lnTo>
                <a:lnTo>
                  <a:pt x="1148184" y="45402"/>
                </a:lnTo>
                <a:lnTo>
                  <a:pt x="1156933" y="47414"/>
                </a:lnTo>
                <a:lnTo>
                  <a:pt x="1165624" y="48754"/>
                </a:lnTo>
                <a:lnTo>
                  <a:pt x="1182900" y="50243"/>
                </a:lnTo>
                <a:lnTo>
                  <a:pt x="1241811" y="51330"/>
                </a:lnTo>
                <a:lnTo>
                  <a:pt x="1354092" y="51434"/>
                </a:lnTo>
                <a:lnTo>
                  <a:pt x="1363738" y="52387"/>
                </a:lnTo>
                <a:lnTo>
                  <a:pt x="1373978" y="53975"/>
                </a:lnTo>
                <a:lnTo>
                  <a:pt x="1384615" y="55986"/>
                </a:lnTo>
                <a:lnTo>
                  <a:pt x="1394564" y="57326"/>
                </a:lnTo>
                <a:lnTo>
                  <a:pt x="1413238" y="58816"/>
                </a:lnTo>
                <a:lnTo>
                  <a:pt x="1473170" y="59903"/>
                </a:lnTo>
                <a:lnTo>
                  <a:pt x="1695693" y="60008"/>
                </a:lnTo>
                <a:lnTo>
                  <a:pt x="1705772" y="59055"/>
                </a:lnTo>
                <a:lnTo>
                  <a:pt x="1716301" y="57468"/>
                </a:lnTo>
                <a:lnTo>
                  <a:pt x="1727131" y="55457"/>
                </a:lnTo>
                <a:lnTo>
                  <a:pt x="1737208" y="54116"/>
                </a:lnTo>
                <a:lnTo>
                  <a:pt x="1756024" y="52627"/>
                </a:lnTo>
                <a:lnTo>
                  <a:pt x="1813231" y="51540"/>
                </a:lnTo>
                <a:lnTo>
                  <a:pt x="1868441" y="51444"/>
                </a:lnTo>
                <a:lnTo>
                  <a:pt x="1877135" y="50489"/>
                </a:lnTo>
                <a:lnTo>
                  <a:pt x="1885788" y="48899"/>
                </a:lnTo>
                <a:lnTo>
                  <a:pt x="1894414" y="46887"/>
                </a:lnTo>
                <a:lnTo>
                  <a:pt x="1902071" y="45545"/>
                </a:lnTo>
                <a:lnTo>
                  <a:pt x="1915657" y="44055"/>
                </a:lnTo>
                <a:lnTo>
                  <a:pt x="1975061" y="42883"/>
                </a:lnTo>
                <a:lnTo>
                  <a:pt x="2003177" y="42865"/>
                </a:lnTo>
                <a:lnTo>
                  <a:pt x="2008868" y="41912"/>
                </a:lnTo>
                <a:lnTo>
                  <a:pt x="2014568" y="40324"/>
                </a:lnTo>
                <a:lnTo>
                  <a:pt x="2031682" y="342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71"/>
          <p:cNvSpPr/>
          <p:nvPr/>
        </p:nvSpPr>
        <p:spPr>
          <a:xfrm>
            <a:off x="6620827" y="5486400"/>
            <a:ext cx="891530" cy="25710"/>
          </a:xfrm>
          <a:custGeom>
            <a:avLst/>
            <a:gdLst/>
            <a:ahLst/>
            <a:cxnLst/>
            <a:rect l="0" t="0" r="0" b="0"/>
            <a:pathLst>
              <a:path w="891530" h="25710">
                <a:moveTo>
                  <a:pt x="0" y="0"/>
                </a:moveTo>
                <a:lnTo>
                  <a:pt x="117524" y="0"/>
                </a:lnTo>
                <a:lnTo>
                  <a:pt x="123117" y="953"/>
                </a:lnTo>
                <a:lnTo>
                  <a:pt x="128750" y="2540"/>
                </a:lnTo>
                <a:lnTo>
                  <a:pt x="134411" y="4551"/>
                </a:lnTo>
                <a:lnTo>
                  <a:pt x="139137" y="5891"/>
                </a:lnTo>
                <a:lnTo>
                  <a:pt x="143241" y="6785"/>
                </a:lnTo>
                <a:lnTo>
                  <a:pt x="152245" y="7778"/>
                </a:lnTo>
                <a:lnTo>
                  <a:pt x="224505" y="8563"/>
                </a:lnTo>
                <a:lnTo>
                  <a:pt x="351867" y="8572"/>
                </a:lnTo>
                <a:lnTo>
                  <a:pt x="360308" y="7620"/>
                </a:lnTo>
                <a:lnTo>
                  <a:pt x="368793" y="6032"/>
                </a:lnTo>
                <a:lnTo>
                  <a:pt x="377307" y="4022"/>
                </a:lnTo>
                <a:lnTo>
                  <a:pt x="394388" y="4327"/>
                </a:lnTo>
                <a:lnTo>
                  <a:pt x="402942" y="5742"/>
                </a:lnTo>
                <a:lnTo>
                  <a:pt x="411503" y="6686"/>
                </a:lnTo>
                <a:lnTo>
                  <a:pt x="428635" y="7734"/>
                </a:lnTo>
                <a:lnTo>
                  <a:pt x="492961" y="8540"/>
                </a:lnTo>
                <a:lnTo>
                  <a:pt x="511511" y="9510"/>
                </a:lnTo>
                <a:lnTo>
                  <a:pt x="519125" y="11102"/>
                </a:lnTo>
                <a:lnTo>
                  <a:pt x="526106" y="13117"/>
                </a:lnTo>
                <a:lnTo>
                  <a:pt x="533617" y="14459"/>
                </a:lnTo>
                <a:lnTo>
                  <a:pt x="541483" y="15355"/>
                </a:lnTo>
                <a:lnTo>
                  <a:pt x="558794" y="16349"/>
                </a:lnTo>
                <a:lnTo>
                  <a:pt x="631207" y="17114"/>
                </a:lnTo>
                <a:lnTo>
                  <a:pt x="640832" y="18076"/>
                </a:lnTo>
                <a:lnTo>
                  <a:pt x="650106" y="19671"/>
                </a:lnTo>
                <a:lnTo>
                  <a:pt x="659147" y="21686"/>
                </a:lnTo>
                <a:lnTo>
                  <a:pt x="668031" y="23030"/>
                </a:lnTo>
                <a:lnTo>
                  <a:pt x="676812" y="23926"/>
                </a:lnTo>
                <a:lnTo>
                  <a:pt x="694188" y="24921"/>
                </a:lnTo>
                <a:lnTo>
                  <a:pt x="762946" y="25686"/>
                </a:lnTo>
                <a:lnTo>
                  <a:pt x="891529" y="2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72"/>
          <p:cNvSpPr/>
          <p:nvPr/>
        </p:nvSpPr>
        <p:spPr>
          <a:xfrm>
            <a:off x="7889033" y="5477827"/>
            <a:ext cx="1054942" cy="20682"/>
          </a:xfrm>
          <a:custGeom>
            <a:avLst/>
            <a:gdLst/>
            <a:ahLst/>
            <a:cxnLst/>
            <a:rect l="0" t="0" r="0" b="0"/>
            <a:pathLst>
              <a:path w="1054942" h="20682">
                <a:moveTo>
                  <a:pt x="0" y="20681"/>
                </a:moveTo>
                <a:lnTo>
                  <a:pt x="6344" y="19826"/>
                </a:lnTo>
                <a:lnTo>
                  <a:pt x="15834" y="18932"/>
                </a:lnTo>
                <a:lnTo>
                  <a:pt x="33999" y="17939"/>
                </a:lnTo>
                <a:lnTo>
                  <a:pt x="106054" y="17166"/>
                </a:lnTo>
                <a:lnTo>
                  <a:pt x="249377" y="17145"/>
                </a:lnTo>
                <a:lnTo>
                  <a:pt x="256914" y="16193"/>
                </a:lnTo>
                <a:lnTo>
                  <a:pt x="263844" y="14605"/>
                </a:lnTo>
                <a:lnTo>
                  <a:pt x="270368" y="12595"/>
                </a:lnTo>
                <a:lnTo>
                  <a:pt x="277574" y="11254"/>
                </a:lnTo>
                <a:lnTo>
                  <a:pt x="285237" y="10360"/>
                </a:lnTo>
                <a:lnTo>
                  <a:pt x="300418" y="9367"/>
                </a:lnTo>
                <a:lnTo>
                  <a:pt x="371100" y="8586"/>
                </a:lnTo>
                <a:lnTo>
                  <a:pt x="782668" y="8573"/>
                </a:lnTo>
                <a:lnTo>
                  <a:pt x="788653" y="7620"/>
                </a:lnTo>
                <a:lnTo>
                  <a:pt x="793596" y="6033"/>
                </a:lnTo>
                <a:lnTo>
                  <a:pt x="797844" y="4022"/>
                </a:lnTo>
                <a:lnTo>
                  <a:pt x="802581" y="2681"/>
                </a:lnTo>
                <a:lnTo>
                  <a:pt x="807644" y="1787"/>
                </a:lnTo>
                <a:lnTo>
                  <a:pt x="818349" y="794"/>
                </a:lnTo>
                <a:lnTo>
                  <a:pt x="889101" y="2"/>
                </a:lnTo>
                <a:lnTo>
                  <a:pt x="985164" y="0"/>
                </a:lnTo>
                <a:lnTo>
                  <a:pt x="989372" y="953"/>
                </a:lnTo>
                <a:lnTo>
                  <a:pt x="993131" y="2540"/>
                </a:lnTo>
                <a:lnTo>
                  <a:pt x="996589" y="4551"/>
                </a:lnTo>
                <a:lnTo>
                  <a:pt x="999848" y="5892"/>
                </a:lnTo>
                <a:lnTo>
                  <a:pt x="1002973" y="6785"/>
                </a:lnTo>
                <a:lnTo>
                  <a:pt x="1010280" y="8219"/>
                </a:lnTo>
                <a:lnTo>
                  <a:pt x="1051236" y="8573"/>
                </a:lnTo>
                <a:lnTo>
                  <a:pt x="1046441" y="8573"/>
                </a:lnTo>
                <a:lnTo>
                  <a:pt x="1054941" y="8573"/>
                </a:lnTo>
                <a:lnTo>
                  <a:pt x="1046723" y="8573"/>
                </a:lnTo>
                <a:lnTo>
                  <a:pt x="1054840" y="8573"/>
                </a:lnTo>
                <a:lnTo>
                  <a:pt x="103779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73"/>
          <p:cNvSpPr/>
          <p:nvPr/>
        </p:nvSpPr>
        <p:spPr>
          <a:xfrm>
            <a:off x="800099" y="6275070"/>
            <a:ext cx="34291" cy="334328"/>
          </a:xfrm>
          <a:custGeom>
            <a:avLst/>
            <a:gdLst/>
            <a:ahLst/>
            <a:cxnLst/>
            <a:rect l="0" t="0" r="0" b="0"/>
            <a:pathLst>
              <a:path w="34291" h="334328">
                <a:moveTo>
                  <a:pt x="34290" y="0"/>
                </a:moveTo>
                <a:lnTo>
                  <a:pt x="34290" y="11931"/>
                </a:lnTo>
                <a:lnTo>
                  <a:pt x="33338" y="14622"/>
                </a:lnTo>
                <a:lnTo>
                  <a:pt x="31750" y="17368"/>
                </a:lnTo>
                <a:lnTo>
                  <a:pt x="29740" y="20151"/>
                </a:lnTo>
                <a:lnTo>
                  <a:pt x="28399" y="23911"/>
                </a:lnTo>
                <a:lnTo>
                  <a:pt x="27505" y="28323"/>
                </a:lnTo>
                <a:lnTo>
                  <a:pt x="26910" y="33170"/>
                </a:lnTo>
                <a:lnTo>
                  <a:pt x="25560" y="37353"/>
                </a:lnTo>
                <a:lnTo>
                  <a:pt x="23708" y="41095"/>
                </a:lnTo>
                <a:lnTo>
                  <a:pt x="21520" y="44541"/>
                </a:lnTo>
                <a:lnTo>
                  <a:pt x="20062" y="48744"/>
                </a:lnTo>
                <a:lnTo>
                  <a:pt x="19090" y="53451"/>
                </a:lnTo>
                <a:lnTo>
                  <a:pt x="18442" y="58494"/>
                </a:lnTo>
                <a:lnTo>
                  <a:pt x="17722" y="66637"/>
                </a:lnTo>
                <a:lnTo>
                  <a:pt x="17529" y="70142"/>
                </a:lnTo>
                <a:lnTo>
                  <a:pt x="15496" y="74384"/>
                </a:lnTo>
                <a:lnTo>
                  <a:pt x="12236" y="79117"/>
                </a:lnTo>
                <a:lnTo>
                  <a:pt x="8158" y="84177"/>
                </a:lnTo>
                <a:lnTo>
                  <a:pt x="5439" y="89455"/>
                </a:lnTo>
                <a:lnTo>
                  <a:pt x="3626" y="94879"/>
                </a:lnTo>
                <a:lnTo>
                  <a:pt x="2417" y="100400"/>
                </a:lnTo>
                <a:lnTo>
                  <a:pt x="1612" y="105033"/>
                </a:lnTo>
                <a:lnTo>
                  <a:pt x="717" y="112721"/>
                </a:lnTo>
                <a:lnTo>
                  <a:pt x="319" y="121853"/>
                </a:lnTo>
                <a:lnTo>
                  <a:pt x="213" y="126955"/>
                </a:lnTo>
                <a:lnTo>
                  <a:pt x="1094" y="132262"/>
                </a:lnTo>
                <a:lnTo>
                  <a:pt x="2635" y="137704"/>
                </a:lnTo>
                <a:lnTo>
                  <a:pt x="4614" y="143238"/>
                </a:lnTo>
                <a:lnTo>
                  <a:pt x="5934" y="147879"/>
                </a:lnTo>
                <a:lnTo>
                  <a:pt x="6813" y="151926"/>
                </a:lnTo>
                <a:lnTo>
                  <a:pt x="7791" y="159915"/>
                </a:lnTo>
                <a:lnTo>
                  <a:pt x="8225" y="169816"/>
                </a:lnTo>
                <a:lnTo>
                  <a:pt x="7389" y="175123"/>
                </a:lnTo>
                <a:lnTo>
                  <a:pt x="5878" y="180566"/>
                </a:lnTo>
                <a:lnTo>
                  <a:pt x="3919" y="186099"/>
                </a:lnTo>
                <a:lnTo>
                  <a:pt x="2613" y="190741"/>
                </a:lnTo>
                <a:lnTo>
                  <a:pt x="1742" y="194788"/>
                </a:lnTo>
                <a:lnTo>
                  <a:pt x="775" y="201825"/>
                </a:lnTo>
                <a:lnTo>
                  <a:pt x="230" y="211141"/>
                </a:lnTo>
                <a:lnTo>
                  <a:pt x="68" y="220887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74"/>
          <p:cNvSpPr/>
          <p:nvPr/>
        </p:nvSpPr>
        <p:spPr>
          <a:xfrm>
            <a:off x="945832" y="6309748"/>
            <a:ext cx="188230" cy="222383"/>
          </a:xfrm>
          <a:custGeom>
            <a:avLst/>
            <a:gdLst/>
            <a:ahLst/>
            <a:cxnLst/>
            <a:rect l="0" t="0" r="0" b="0"/>
            <a:pathLst>
              <a:path w="188230" h="222383">
                <a:moveTo>
                  <a:pt x="77152" y="8184"/>
                </a:moveTo>
                <a:lnTo>
                  <a:pt x="69772" y="8184"/>
                </a:lnTo>
                <a:lnTo>
                  <a:pt x="64382" y="12735"/>
                </a:lnTo>
                <a:lnTo>
                  <a:pt x="59919" y="16915"/>
                </a:lnTo>
                <a:lnTo>
                  <a:pt x="30231" y="46534"/>
                </a:lnTo>
                <a:lnTo>
                  <a:pt x="28726" y="49943"/>
                </a:lnTo>
                <a:lnTo>
                  <a:pt x="27723" y="54121"/>
                </a:lnTo>
                <a:lnTo>
                  <a:pt x="27055" y="58811"/>
                </a:lnTo>
                <a:lnTo>
                  <a:pt x="25656" y="62890"/>
                </a:lnTo>
                <a:lnTo>
                  <a:pt x="23772" y="66563"/>
                </a:lnTo>
                <a:lnTo>
                  <a:pt x="19138" y="73183"/>
                </a:lnTo>
                <a:lnTo>
                  <a:pt x="13903" y="79300"/>
                </a:lnTo>
                <a:lnTo>
                  <a:pt x="8402" y="85194"/>
                </a:lnTo>
                <a:lnTo>
                  <a:pt x="5601" y="88099"/>
                </a:lnTo>
                <a:lnTo>
                  <a:pt x="3734" y="91941"/>
                </a:lnTo>
                <a:lnTo>
                  <a:pt x="2489" y="96407"/>
                </a:lnTo>
                <a:lnTo>
                  <a:pt x="1660" y="101289"/>
                </a:lnTo>
                <a:lnTo>
                  <a:pt x="1106" y="105496"/>
                </a:lnTo>
                <a:lnTo>
                  <a:pt x="738" y="109254"/>
                </a:lnTo>
                <a:lnTo>
                  <a:pt x="328" y="115969"/>
                </a:lnTo>
                <a:lnTo>
                  <a:pt x="146" y="122129"/>
                </a:lnTo>
                <a:lnTo>
                  <a:pt x="29" y="134797"/>
                </a:lnTo>
                <a:lnTo>
                  <a:pt x="0" y="173814"/>
                </a:lnTo>
                <a:lnTo>
                  <a:pt x="953" y="176706"/>
                </a:lnTo>
                <a:lnTo>
                  <a:pt x="4551" y="182461"/>
                </a:lnTo>
                <a:lnTo>
                  <a:pt x="6844" y="184376"/>
                </a:lnTo>
                <a:lnTo>
                  <a:pt x="9325" y="185653"/>
                </a:lnTo>
                <a:lnTo>
                  <a:pt x="11932" y="186504"/>
                </a:lnTo>
                <a:lnTo>
                  <a:pt x="13669" y="188024"/>
                </a:lnTo>
                <a:lnTo>
                  <a:pt x="14828" y="189990"/>
                </a:lnTo>
                <a:lnTo>
                  <a:pt x="15600" y="192253"/>
                </a:lnTo>
                <a:lnTo>
                  <a:pt x="18998" y="197308"/>
                </a:lnTo>
                <a:lnTo>
                  <a:pt x="24390" y="203762"/>
                </a:lnTo>
                <a:lnTo>
                  <a:pt x="29875" y="209432"/>
                </a:lnTo>
                <a:lnTo>
                  <a:pt x="32299" y="210929"/>
                </a:lnTo>
                <a:lnTo>
                  <a:pt x="37533" y="212593"/>
                </a:lnTo>
                <a:lnTo>
                  <a:pt x="43034" y="215873"/>
                </a:lnTo>
                <a:lnTo>
                  <a:pt x="45834" y="218081"/>
                </a:lnTo>
                <a:lnTo>
                  <a:pt x="48654" y="219552"/>
                </a:lnTo>
                <a:lnTo>
                  <a:pt x="54326" y="221188"/>
                </a:lnTo>
                <a:lnTo>
                  <a:pt x="59838" y="222238"/>
                </a:lnTo>
                <a:lnTo>
                  <a:pt x="64060" y="222382"/>
                </a:lnTo>
                <a:lnTo>
                  <a:pt x="66519" y="221468"/>
                </a:lnTo>
                <a:lnTo>
                  <a:pt x="71791" y="217912"/>
                </a:lnTo>
                <a:lnTo>
                  <a:pt x="77310" y="215697"/>
                </a:lnTo>
                <a:lnTo>
                  <a:pt x="80115" y="215105"/>
                </a:lnTo>
                <a:lnTo>
                  <a:pt x="83890" y="213760"/>
                </a:lnTo>
                <a:lnTo>
                  <a:pt x="88312" y="211909"/>
                </a:lnTo>
                <a:lnTo>
                  <a:pt x="93164" y="209723"/>
                </a:lnTo>
                <a:lnTo>
                  <a:pt x="97352" y="207313"/>
                </a:lnTo>
                <a:lnTo>
                  <a:pt x="101096" y="204755"/>
                </a:lnTo>
                <a:lnTo>
                  <a:pt x="104545" y="202096"/>
                </a:lnTo>
                <a:lnTo>
                  <a:pt x="107797" y="199372"/>
                </a:lnTo>
                <a:lnTo>
                  <a:pt x="110917" y="196602"/>
                </a:lnTo>
                <a:lnTo>
                  <a:pt x="116924" y="190985"/>
                </a:lnTo>
                <a:lnTo>
                  <a:pt x="122769" y="185314"/>
                </a:lnTo>
                <a:lnTo>
                  <a:pt x="126613" y="182468"/>
                </a:lnTo>
                <a:lnTo>
                  <a:pt x="131081" y="179619"/>
                </a:lnTo>
                <a:lnTo>
                  <a:pt x="135965" y="176766"/>
                </a:lnTo>
                <a:lnTo>
                  <a:pt x="140173" y="173912"/>
                </a:lnTo>
                <a:lnTo>
                  <a:pt x="143931" y="171057"/>
                </a:lnTo>
                <a:lnTo>
                  <a:pt x="147389" y="168201"/>
                </a:lnTo>
                <a:lnTo>
                  <a:pt x="149694" y="164392"/>
                </a:lnTo>
                <a:lnTo>
                  <a:pt x="151231" y="159948"/>
                </a:lnTo>
                <a:lnTo>
                  <a:pt x="152256" y="155080"/>
                </a:lnTo>
                <a:lnTo>
                  <a:pt x="153891" y="149930"/>
                </a:lnTo>
                <a:lnTo>
                  <a:pt x="155934" y="144591"/>
                </a:lnTo>
                <a:lnTo>
                  <a:pt x="158249" y="139127"/>
                </a:lnTo>
                <a:lnTo>
                  <a:pt x="160744" y="134532"/>
                </a:lnTo>
                <a:lnTo>
                  <a:pt x="163360" y="130516"/>
                </a:lnTo>
                <a:lnTo>
                  <a:pt x="166057" y="126887"/>
                </a:lnTo>
                <a:lnTo>
                  <a:pt x="171593" y="120313"/>
                </a:lnTo>
                <a:lnTo>
                  <a:pt x="174403" y="117227"/>
                </a:lnTo>
                <a:lnTo>
                  <a:pt x="176276" y="113264"/>
                </a:lnTo>
                <a:lnTo>
                  <a:pt x="177525" y="108717"/>
                </a:lnTo>
                <a:lnTo>
                  <a:pt x="178357" y="103781"/>
                </a:lnTo>
                <a:lnTo>
                  <a:pt x="178912" y="99538"/>
                </a:lnTo>
                <a:lnTo>
                  <a:pt x="179282" y="95757"/>
                </a:lnTo>
                <a:lnTo>
                  <a:pt x="179529" y="92284"/>
                </a:lnTo>
                <a:lnTo>
                  <a:pt x="180646" y="88063"/>
                </a:lnTo>
                <a:lnTo>
                  <a:pt x="182343" y="83344"/>
                </a:lnTo>
                <a:lnTo>
                  <a:pt x="184427" y="78293"/>
                </a:lnTo>
                <a:lnTo>
                  <a:pt x="185816" y="73974"/>
                </a:lnTo>
                <a:lnTo>
                  <a:pt x="186743" y="70141"/>
                </a:lnTo>
                <a:lnTo>
                  <a:pt x="187360" y="66634"/>
                </a:lnTo>
                <a:lnTo>
                  <a:pt x="187772" y="62390"/>
                </a:lnTo>
                <a:lnTo>
                  <a:pt x="188046" y="57657"/>
                </a:lnTo>
                <a:lnTo>
                  <a:pt x="188229" y="52596"/>
                </a:lnTo>
                <a:lnTo>
                  <a:pt x="187399" y="48269"/>
                </a:lnTo>
                <a:lnTo>
                  <a:pt x="185892" y="44433"/>
                </a:lnTo>
                <a:lnTo>
                  <a:pt x="182631" y="37630"/>
                </a:lnTo>
                <a:lnTo>
                  <a:pt x="181182" y="31431"/>
                </a:lnTo>
                <a:lnTo>
                  <a:pt x="177998" y="25501"/>
                </a:lnTo>
                <a:lnTo>
                  <a:pt x="175815" y="22586"/>
                </a:lnTo>
                <a:lnTo>
                  <a:pt x="173408" y="20643"/>
                </a:lnTo>
                <a:lnTo>
                  <a:pt x="170850" y="19348"/>
                </a:lnTo>
                <a:lnTo>
                  <a:pt x="168192" y="18484"/>
                </a:lnTo>
                <a:lnTo>
                  <a:pt x="166421" y="16956"/>
                </a:lnTo>
                <a:lnTo>
                  <a:pt x="165240" y="14984"/>
                </a:lnTo>
                <a:lnTo>
                  <a:pt x="164452" y="12717"/>
                </a:lnTo>
                <a:lnTo>
                  <a:pt x="162975" y="11206"/>
                </a:lnTo>
                <a:lnTo>
                  <a:pt x="161037" y="10199"/>
                </a:lnTo>
                <a:lnTo>
                  <a:pt x="158793" y="9527"/>
                </a:lnTo>
                <a:lnTo>
                  <a:pt x="153760" y="6242"/>
                </a:lnTo>
                <a:lnTo>
                  <a:pt x="151084" y="4031"/>
                </a:lnTo>
                <a:lnTo>
                  <a:pt x="148348" y="2558"/>
                </a:lnTo>
                <a:lnTo>
                  <a:pt x="142767" y="921"/>
                </a:lnTo>
                <a:lnTo>
                  <a:pt x="137112" y="194"/>
                </a:lnTo>
                <a:lnTo>
                  <a:pt x="134271" y="0"/>
                </a:lnTo>
                <a:lnTo>
                  <a:pt x="130471" y="823"/>
                </a:lnTo>
                <a:lnTo>
                  <a:pt x="126033" y="2324"/>
                </a:lnTo>
                <a:lnTo>
                  <a:pt x="114325" y="7027"/>
                </a:lnTo>
                <a:lnTo>
                  <a:pt x="110183" y="10210"/>
                </a:lnTo>
                <a:lnTo>
                  <a:pt x="107746" y="12392"/>
                </a:lnTo>
                <a:lnTo>
                  <a:pt x="104215" y="14799"/>
                </a:lnTo>
                <a:lnTo>
                  <a:pt x="99957" y="17357"/>
                </a:lnTo>
                <a:lnTo>
                  <a:pt x="95213" y="20014"/>
                </a:lnTo>
                <a:lnTo>
                  <a:pt x="91098" y="22738"/>
                </a:lnTo>
                <a:lnTo>
                  <a:pt x="87402" y="25507"/>
                </a:lnTo>
                <a:lnTo>
                  <a:pt x="83985" y="28305"/>
                </a:lnTo>
                <a:lnTo>
                  <a:pt x="81708" y="31123"/>
                </a:lnTo>
                <a:lnTo>
                  <a:pt x="80189" y="33955"/>
                </a:lnTo>
                <a:lnTo>
                  <a:pt x="79177" y="36794"/>
                </a:lnTo>
                <a:lnTo>
                  <a:pt x="75512" y="42490"/>
                </a:lnTo>
                <a:lnTo>
                  <a:pt x="68580" y="510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75"/>
          <p:cNvSpPr/>
          <p:nvPr/>
        </p:nvSpPr>
        <p:spPr>
          <a:xfrm>
            <a:off x="1563052" y="6317932"/>
            <a:ext cx="42832" cy="300039"/>
          </a:xfrm>
          <a:custGeom>
            <a:avLst/>
            <a:gdLst/>
            <a:ahLst/>
            <a:cxnLst/>
            <a:rect l="0" t="0" r="0" b="0"/>
            <a:pathLst>
              <a:path w="42832" h="300039">
                <a:moveTo>
                  <a:pt x="0" y="25718"/>
                </a:moveTo>
                <a:lnTo>
                  <a:pt x="0" y="12699"/>
                </a:lnTo>
                <a:lnTo>
                  <a:pt x="952" y="11324"/>
                </a:lnTo>
                <a:lnTo>
                  <a:pt x="2540" y="10406"/>
                </a:lnTo>
                <a:lnTo>
                  <a:pt x="7381" y="8935"/>
                </a:lnTo>
                <a:lnTo>
                  <a:pt x="7778" y="7862"/>
                </a:lnTo>
                <a:lnTo>
                  <a:pt x="8468" y="1223"/>
                </a:lnTo>
                <a:lnTo>
                  <a:pt x="9455" y="816"/>
                </a:lnTo>
                <a:lnTo>
                  <a:pt x="11066" y="544"/>
                </a:lnTo>
                <a:lnTo>
                  <a:pt x="13092" y="363"/>
                </a:lnTo>
                <a:lnTo>
                  <a:pt x="15396" y="242"/>
                </a:lnTo>
                <a:lnTo>
                  <a:pt x="25582" y="3"/>
                </a:lnTo>
                <a:lnTo>
                  <a:pt x="34185" y="0"/>
                </a:lnTo>
                <a:lnTo>
                  <a:pt x="34276" y="9325"/>
                </a:lnTo>
                <a:lnTo>
                  <a:pt x="34290" y="44542"/>
                </a:lnTo>
                <a:lnTo>
                  <a:pt x="33337" y="48745"/>
                </a:lnTo>
                <a:lnTo>
                  <a:pt x="31750" y="53451"/>
                </a:lnTo>
                <a:lnTo>
                  <a:pt x="29739" y="58495"/>
                </a:lnTo>
                <a:lnTo>
                  <a:pt x="28398" y="63761"/>
                </a:lnTo>
                <a:lnTo>
                  <a:pt x="27505" y="69178"/>
                </a:lnTo>
                <a:lnTo>
                  <a:pt x="26909" y="74694"/>
                </a:lnTo>
                <a:lnTo>
                  <a:pt x="26512" y="80276"/>
                </a:lnTo>
                <a:lnTo>
                  <a:pt x="26247" y="85903"/>
                </a:lnTo>
                <a:lnTo>
                  <a:pt x="25953" y="97234"/>
                </a:lnTo>
                <a:lnTo>
                  <a:pt x="25720" y="164572"/>
                </a:lnTo>
                <a:lnTo>
                  <a:pt x="26672" y="171627"/>
                </a:lnTo>
                <a:lnTo>
                  <a:pt x="28259" y="178236"/>
                </a:lnTo>
                <a:lnTo>
                  <a:pt x="30269" y="184547"/>
                </a:lnTo>
                <a:lnTo>
                  <a:pt x="31609" y="190659"/>
                </a:lnTo>
                <a:lnTo>
                  <a:pt x="32503" y="196638"/>
                </a:lnTo>
                <a:lnTo>
                  <a:pt x="33099" y="202530"/>
                </a:lnTo>
                <a:lnTo>
                  <a:pt x="33496" y="208362"/>
                </a:lnTo>
                <a:lnTo>
                  <a:pt x="33760" y="214156"/>
                </a:lnTo>
                <a:lnTo>
                  <a:pt x="33937" y="219923"/>
                </a:lnTo>
                <a:lnTo>
                  <a:pt x="35007" y="225673"/>
                </a:lnTo>
                <a:lnTo>
                  <a:pt x="36673" y="231411"/>
                </a:lnTo>
                <a:lnTo>
                  <a:pt x="38736" y="237142"/>
                </a:lnTo>
                <a:lnTo>
                  <a:pt x="40112" y="241914"/>
                </a:lnTo>
                <a:lnTo>
                  <a:pt x="41029" y="246049"/>
                </a:lnTo>
                <a:lnTo>
                  <a:pt x="42047" y="253183"/>
                </a:lnTo>
                <a:lnTo>
                  <a:pt x="42621" y="262554"/>
                </a:lnTo>
                <a:lnTo>
                  <a:pt x="42791" y="271363"/>
                </a:lnTo>
                <a:lnTo>
                  <a:pt x="42831" y="277133"/>
                </a:lnTo>
                <a:lnTo>
                  <a:pt x="41889" y="279053"/>
                </a:lnTo>
                <a:lnTo>
                  <a:pt x="40308" y="280333"/>
                </a:lnTo>
                <a:lnTo>
                  <a:pt x="38302" y="281186"/>
                </a:lnTo>
                <a:lnTo>
                  <a:pt x="36965" y="282707"/>
                </a:lnTo>
                <a:lnTo>
                  <a:pt x="36073" y="284675"/>
                </a:lnTo>
                <a:lnTo>
                  <a:pt x="35083" y="289399"/>
                </a:lnTo>
                <a:lnTo>
                  <a:pt x="34394" y="298449"/>
                </a:lnTo>
                <a:lnTo>
                  <a:pt x="33407" y="298978"/>
                </a:lnTo>
                <a:lnTo>
                  <a:pt x="31796" y="299331"/>
                </a:lnTo>
                <a:lnTo>
                  <a:pt x="25823" y="300026"/>
                </a:lnTo>
                <a:lnTo>
                  <a:pt x="17145" y="3000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76"/>
          <p:cNvSpPr/>
          <p:nvPr/>
        </p:nvSpPr>
        <p:spPr>
          <a:xfrm>
            <a:off x="2043112" y="6446520"/>
            <a:ext cx="171451" cy="25718"/>
          </a:xfrm>
          <a:custGeom>
            <a:avLst/>
            <a:gdLst/>
            <a:ahLst/>
            <a:cxnLst/>
            <a:rect l="0" t="0" r="0" b="0"/>
            <a:pathLst>
              <a:path w="171451" h="25718">
                <a:moveTo>
                  <a:pt x="0" y="25717"/>
                </a:moveTo>
                <a:lnTo>
                  <a:pt x="7381" y="25717"/>
                </a:lnTo>
                <a:lnTo>
                  <a:pt x="8731" y="24765"/>
                </a:lnTo>
                <a:lnTo>
                  <a:pt x="10583" y="23177"/>
                </a:lnTo>
                <a:lnTo>
                  <a:pt x="12770" y="21167"/>
                </a:lnTo>
                <a:lnTo>
                  <a:pt x="15181" y="19825"/>
                </a:lnTo>
                <a:lnTo>
                  <a:pt x="17741" y="18932"/>
                </a:lnTo>
                <a:lnTo>
                  <a:pt x="20400" y="18336"/>
                </a:lnTo>
                <a:lnTo>
                  <a:pt x="23125" y="17939"/>
                </a:lnTo>
                <a:lnTo>
                  <a:pt x="25894" y="17674"/>
                </a:lnTo>
                <a:lnTo>
                  <a:pt x="28693" y="17498"/>
                </a:lnTo>
                <a:lnTo>
                  <a:pt x="31511" y="16428"/>
                </a:lnTo>
                <a:lnTo>
                  <a:pt x="34342" y="14762"/>
                </a:lnTo>
                <a:lnTo>
                  <a:pt x="41179" y="9795"/>
                </a:lnTo>
                <a:lnTo>
                  <a:pt x="43645" y="9387"/>
                </a:lnTo>
                <a:lnTo>
                  <a:pt x="47194" y="9116"/>
                </a:lnTo>
                <a:lnTo>
                  <a:pt x="51465" y="8934"/>
                </a:lnTo>
                <a:lnTo>
                  <a:pt x="55265" y="7861"/>
                </a:lnTo>
                <a:lnTo>
                  <a:pt x="58751" y="6193"/>
                </a:lnTo>
                <a:lnTo>
                  <a:pt x="62027" y="4129"/>
                </a:lnTo>
                <a:lnTo>
                  <a:pt x="66117" y="2752"/>
                </a:lnTo>
                <a:lnTo>
                  <a:pt x="70748" y="1835"/>
                </a:lnTo>
                <a:lnTo>
                  <a:pt x="82767" y="362"/>
                </a:lnTo>
                <a:lnTo>
                  <a:pt x="86950" y="161"/>
                </a:lnTo>
                <a:lnTo>
                  <a:pt x="92937" y="71"/>
                </a:lnTo>
                <a:lnTo>
                  <a:pt x="167503" y="0"/>
                </a:lnTo>
                <a:lnTo>
                  <a:pt x="165568" y="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77"/>
          <p:cNvSpPr/>
          <p:nvPr/>
        </p:nvSpPr>
        <p:spPr>
          <a:xfrm>
            <a:off x="2300297" y="6309360"/>
            <a:ext cx="137151" cy="291466"/>
          </a:xfrm>
          <a:custGeom>
            <a:avLst/>
            <a:gdLst/>
            <a:ahLst/>
            <a:cxnLst/>
            <a:rect l="0" t="0" r="0" b="0"/>
            <a:pathLst>
              <a:path w="137151" h="291466">
                <a:moveTo>
                  <a:pt x="137150" y="0"/>
                </a:moveTo>
                <a:lnTo>
                  <a:pt x="115568" y="0"/>
                </a:lnTo>
                <a:lnTo>
                  <a:pt x="114189" y="952"/>
                </a:lnTo>
                <a:lnTo>
                  <a:pt x="113270" y="2540"/>
                </a:lnTo>
                <a:lnTo>
                  <a:pt x="112658" y="4551"/>
                </a:lnTo>
                <a:lnTo>
                  <a:pt x="111297" y="5891"/>
                </a:lnTo>
                <a:lnTo>
                  <a:pt x="109437" y="6785"/>
                </a:lnTo>
                <a:lnTo>
                  <a:pt x="107244" y="7381"/>
                </a:lnTo>
                <a:lnTo>
                  <a:pt x="104831" y="7778"/>
                </a:lnTo>
                <a:lnTo>
                  <a:pt x="102269" y="8043"/>
                </a:lnTo>
                <a:lnTo>
                  <a:pt x="99608" y="8219"/>
                </a:lnTo>
                <a:lnTo>
                  <a:pt x="97835" y="9289"/>
                </a:lnTo>
                <a:lnTo>
                  <a:pt x="96652" y="10955"/>
                </a:lnTo>
                <a:lnTo>
                  <a:pt x="95864" y="13018"/>
                </a:lnTo>
                <a:lnTo>
                  <a:pt x="92448" y="17851"/>
                </a:lnTo>
                <a:lnTo>
                  <a:pt x="90204" y="20473"/>
                </a:lnTo>
                <a:lnTo>
                  <a:pt x="88707" y="23173"/>
                </a:lnTo>
                <a:lnTo>
                  <a:pt x="85649" y="31525"/>
                </a:lnTo>
                <a:lnTo>
                  <a:pt x="81558" y="37188"/>
                </a:lnTo>
                <a:lnTo>
                  <a:pt x="79134" y="40032"/>
                </a:lnTo>
                <a:lnTo>
                  <a:pt x="76565" y="42880"/>
                </a:lnTo>
                <a:lnTo>
                  <a:pt x="73900" y="45732"/>
                </a:lnTo>
                <a:lnTo>
                  <a:pt x="71171" y="49538"/>
                </a:lnTo>
                <a:lnTo>
                  <a:pt x="68399" y="53980"/>
                </a:lnTo>
                <a:lnTo>
                  <a:pt x="65598" y="58847"/>
                </a:lnTo>
                <a:lnTo>
                  <a:pt x="62779" y="63044"/>
                </a:lnTo>
                <a:lnTo>
                  <a:pt x="59947" y="66794"/>
                </a:lnTo>
                <a:lnTo>
                  <a:pt x="57106" y="70247"/>
                </a:lnTo>
                <a:lnTo>
                  <a:pt x="54260" y="74453"/>
                </a:lnTo>
                <a:lnTo>
                  <a:pt x="51410" y="79163"/>
                </a:lnTo>
                <a:lnTo>
                  <a:pt x="48558" y="84208"/>
                </a:lnTo>
                <a:lnTo>
                  <a:pt x="46656" y="89476"/>
                </a:lnTo>
                <a:lnTo>
                  <a:pt x="45388" y="94893"/>
                </a:lnTo>
                <a:lnTo>
                  <a:pt x="44543" y="100409"/>
                </a:lnTo>
                <a:lnTo>
                  <a:pt x="43027" y="105992"/>
                </a:lnTo>
                <a:lnTo>
                  <a:pt x="41064" y="111619"/>
                </a:lnTo>
                <a:lnTo>
                  <a:pt x="38802" y="117275"/>
                </a:lnTo>
                <a:lnTo>
                  <a:pt x="36342" y="121998"/>
                </a:lnTo>
                <a:lnTo>
                  <a:pt x="33750" y="126100"/>
                </a:lnTo>
                <a:lnTo>
                  <a:pt x="31069" y="129786"/>
                </a:lnTo>
                <a:lnTo>
                  <a:pt x="28329" y="134149"/>
                </a:lnTo>
                <a:lnTo>
                  <a:pt x="25550" y="138963"/>
                </a:lnTo>
                <a:lnTo>
                  <a:pt x="19923" y="149391"/>
                </a:lnTo>
                <a:lnTo>
                  <a:pt x="14246" y="160376"/>
                </a:lnTo>
                <a:lnTo>
                  <a:pt x="11089" y="169068"/>
                </a:lnTo>
                <a:lnTo>
                  <a:pt x="9685" y="176106"/>
                </a:lnTo>
                <a:lnTo>
                  <a:pt x="9062" y="182409"/>
                </a:lnTo>
                <a:lnTo>
                  <a:pt x="7943" y="185423"/>
                </a:lnTo>
                <a:lnTo>
                  <a:pt x="4160" y="191313"/>
                </a:lnTo>
                <a:lnTo>
                  <a:pt x="1843" y="197105"/>
                </a:lnTo>
                <a:lnTo>
                  <a:pt x="539" y="205722"/>
                </a:lnTo>
                <a:lnTo>
                  <a:pt x="153" y="214307"/>
                </a:lnTo>
                <a:lnTo>
                  <a:pt x="22" y="225741"/>
                </a:lnTo>
                <a:lnTo>
                  <a:pt x="0" y="234315"/>
                </a:lnTo>
                <a:lnTo>
                  <a:pt x="949" y="236220"/>
                </a:lnTo>
                <a:lnTo>
                  <a:pt x="2534" y="237490"/>
                </a:lnTo>
                <a:lnTo>
                  <a:pt x="7372" y="239528"/>
                </a:lnTo>
                <a:lnTo>
                  <a:pt x="7769" y="240647"/>
                </a:lnTo>
                <a:lnTo>
                  <a:pt x="8209" y="244432"/>
                </a:lnTo>
                <a:lnTo>
                  <a:pt x="9280" y="245822"/>
                </a:lnTo>
                <a:lnTo>
                  <a:pt x="10946" y="246749"/>
                </a:lnTo>
                <a:lnTo>
                  <a:pt x="13009" y="247366"/>
                </a:lnTo>
                <a:lnTo>
                  <a:pt x="15337" y="248731"/>
                </a:lnTo>
                <a:lnTo>
                  <a:pt x="17841" y="250593"/>
                </a:lnTo>
                <a:lnTo>
                  <a:pt x="20463" y="252787"/>
                </a:lnTo>
                <a:lnTo>
                  <a:pt x="23164" y="254250"/>
                </a:lnTo>
                <a:lnTo>
                  <a:pt x="25917" y="255225"/>
                </a:lnTo>
                <a:lnTo>
                  <a:pt x="32628" y="256790"/>
                </a:lnTo>
                <a:lnTo>
                  <a:pt x="36086" y="257004"/>
                </a:lnTo>
                <a:lnTo>
                  <a:pt x="40797" y="257098"/>
                </a:lnTo>
                <a:lnTo>
                  <a:pt x="71437" y="257174"/>
                </a:lnTo>
                <a:lnTo>
                  <a:pt x="74291" y="256221"/>
                </a:lnTo>
                <a:lnTo>
                  <a:pt x="77147" y="254634"/>
                </a:lnTo>
                <a:lnTo>
                  <a:pt x="80003" y="252623"/>
                </a:lnTo>
                <a:lnTo>
                  <a:pt x="82859" y="251283"/>
                </a:lnTo>
                <a:lnTo>
                  <a:pt x="85716" y="250389"/>
                </a:lnTo>
                <a:lnTo>
                  <a:pt x="88573" y="249793"/>
                </a:lnTo>
                <a:lnTo>
                  <a:pt x="91430" y="248444"/>
                </a:lnTo>
                <a:lnTo>
                  <a:pt x="94288" y="246592"/>
                </a:lnTo>
                <a:lnTo>
                  <a:pt x="101167" y="241326"/>
                </a:lnTo>
                <a:lnTo>
                  <a:pt x="104648" y="238066"/>
                </a:lnTo>
                <a:lnTo>
                  <a:pt x="114643" y="228212"/>
                </a:lnTo>
                <a:lnTo>
                  <a:pt x="116430" y="225483"/>
                </a:lnTo>
                <a:lnTo>
                  <a:pt x="119898" y="217093"/>
                </a:lnTo>
                <a:lnTo>
                  <a:pt x="124085" y="211421"/>
                </a:lnTo>
                <a:lnTo>
                  <a:pt x="125583" y="208574"/>
                </a:lnTo>
                <a:lnTo>
                  <a:pt x="127246" y="202872"/>
                </a:lnTo>
                <a:lnTo>
                  <a:pt x="128183" y="194307"/>
                </a:lnTo>
                <a:lnTo>
                  <a:pt x="129267" y="192403"/>
                </a:lnTo>
                <a:lnTo>
                  <a:pt x="130942" y="191133"/>
                </a:lnTo>
                <a:lnTo>
                  <a:pt x="133012" y="190287"/>
                </a:lnTo>
                <a:lnTo>
                  <a:pt x="134391" y="188770"/>
                </a:lnTo>
                <a:lnTo>
                  <a:pt x="135311" y="186807"/>
                </a:lnTo>
                <a:lnTo>
                  <a:pt x="137042" y="180419"/>
                </a:lnTo>
                <a:lnTo>
                  <a:pt x="137118" y="175589"/>
                </a:lnTo>
                <a:lnTo>
                  <a:pt x="136176" y="174209"/>
                </a:lnTo>
                <a:lnTo>
                  <a:pt x="134596" y="173289"/>
                </a:lnTo>
                <a:lnTo>
                  <a:pt x="129766" y="171813"/>
                </a:lnTo>
                <a:lnTo>
                  <a:pt x="126566" y="171611"/>
                </a:lnTo>
                <a:lnTo>
                  <a:pt x="121968" y="171521"/>
                </a:lnTo>
                <a:lnTo>
                  <a:pt x="99639" y="171451"/>
                </a:lnTo>
                <a:lnTo>
                  <a:pt x="96903" y="172403"/>
                </a:lnTo>
                <a:lnTo>
                  <a:pt x="94126" y="173990"/>
                </a:lnTo>
                <a:lnTo>
                  <a:pt x="87377" y="178831"/>
                </a:lnTo>
                <a:lnTo>
                  <a:pt x="83914" y="182033"/>
                </a:lnTo>
                <a:lnTo>
                  <a:pt x="81657" y="184220"/>
                </a:lnTo>
                <a:lnTo>
                  <a:pt x="79199" y="187583"/>
                </a:lnTo>
                <a:lnTo>
                  <a:pt x="76609" y="191730"/>
                </a:lnTo>
                <a:lnTo>
                  <a:pt x="73929" y="196400"/>
                </a:lnTo>
                <a:lnTo>
                  <a:pt x="71190" y="200465"/>
                </a:lnTo>
                <a:lnTo>
                  <a:pt x="68412" y="204129"/>
                </a:lnTo>
                <a:lnTo>
                  <a:pt x="65607" y="207523"/>
                </a:lnTo>
                <a:lnTo>
                  <a:pt x="62491" y="213835"/>
                </a:lnTo>
                <a:lnTo>
                  <a:pt x="60153" y="220767"/>
                </a:lnTo>
                <a:lnTo>
                  <a:pt x="58196" y="225283"/>
                </a:lnTo>
                <a:lnTo>
                  <a:pt x="55939" y="230198"/>
                </a:lnTo>
                <a:lnTo>
                  <a:pt x="53431" y="238200"/>
                </a:lnTo>
                <a:lnTo>
                  <a:pt x="52317" y="244932"/>
                </a:lnTo>
                <a:lnTo>
                  <a:pt x="51821" y="251099"/>
                </a:lnTo>
                <a:lnTo>
                  <a:pt x="49061" y="259554"/>
                </a:lnTo>
                <a:lnTo>
                  <a:pt x="46992" y="264475"/>
                </a:lnTo>
                <a:lnTo>
                  <a:pt x="44692" y="272485"/>
                </a:lnTo>
                <a:lnTo>
                  <a:pt x="43216" y="280836"/>
                </a:lnTo>
                <a:lnTo>
                  <a:pt x="42960" y="286834"/>
                </a:lnTo>
                <a:lnTo>
                  <a:pt x="41972" y="288378"/>
                </a:lnTo>
                <a:lnTo>
                  <a:pt x="40360" y="289406"/>
                </a:lnTo>
                <a:lnTo>
                  <a:pt x="3428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78"/>
          <p:cNvSpPr/>
          <p:nvPr/>
        </p:nvSpPr>
        <p:spPr>
          <a:xfrm>
            <a:off x="2660333" y="6437979"/>
            <a:ext cx="214312" cy="34259"/>
          </a:xfrm>
          <a:custGeom>
            <a:avLst/>
            <a:gdLst/>
            <a:ahLst/>
            <a:cxnLst/>
            <a:rect l="0" t="0" r="0" b="0"/>
            <a:pathLst>
              <a:path w="214312" h="34259">
                <a:moveTo>
                  <a:pt x="25717" y="25686"/>
                </a:moveTo>
                <a:lnTo>
                  <a:pt x="21166" y="25686"/>
                </a:lnTo>
                <a:lnTo>
                  <a:pt x="19825" y="26638"/>
                </a:lnTo>
                <a:lnTo>
                  <a:pt x="18931" y="28226"/>
                </a:lnTo>
                <a:lnTo>
                  <a:pt x="17497" y="33067"/>
                </a:lnTo>
                <a:lnTo>
                  <a:pt x="16427" y="33464"/>
                </a:lnTo>
                <a:lnTo>
                  <a:pt x="9794" y="34153"/>
                </a:lnTo>
                <a:lnTo>
                  <a:pt x="4128" y="34249"/>
                </a:lnTo>
                <a:lnTo>
                  <a:pt x="0" y="34258"/>
                </a:lnTo>
                <a:lnTo>
                  <a:pt x="28692" y="34258"/>
                </a:lnTo>
                <a:lnTo>
                  <a:pt x="31510" y="33306"/>
                </a:lnTo>
                <a:lnTo>
                  <a:pt x="34341" y="31718"/>
                </a:lnTo>
                <a:lnTo>
                  <a:pt x="37181" y="29708"/>
                </a:lnTo>
                <a:lnTo>
                  <a:pt x="40027" y="28366"/>
                </a:lnTo>
                <a:lnTo>
                  <a:pt x="42877" y="27473"/>
                </a:lnTo>
                <a:lnTo>
                  <a:pt x="48583" y="26480"/>
                </a:lnTo>
                <a:lnTo>
                  <a:pt x="54295" y="26039"/>
                </a:lnTo>
                <a:lnTo>
                  <a:pt x="58103" y="24969"/>
                </a:lnTo>
                <a:lnTo>
                  <a:pt x="62548" y="23303"/>
                </a:lnTo>
                <a:lnTo>
                  <a:pt x="67416" y="21239"/>
                </a:lnTo>
                <a:lnTo>
                  <a:pt x="71614" y="18911"/>
                </a:lnTo>
                <a:lnTo>
                  <a:pt x="75365" y="16407"/>
                </a:lnTo>
                <a:lnTo>
                  <a:pt x="78818" y="13785"/>
                </a:lnTo>
                <a:lnTo>
                  <a:pt x="83025" y="12037"/>
                </a:lnTo>
                <a:lnTo>
                  <a:pt x="87734" y="10871"/>
                </a:lnTo>
                <a:lnTo>
                  <a:pt x="92779" y="10095"/>
                </a:lnTo>
                <a:lnTo>
                  <a:pt x="97095" y="9577"/>
                </a:lnTo>
                <a:lnTo>
                  <a:pt x="100925" y="9231"/>
                </a:lnTo>
                <a:lnTo>
                  <a:pt x="104430" y="9001"/>
                </a:lnTo>
                <a:lnTo>
                  <a:pt x="108672" y="7895"/>
                </a:lnTo>
                <a:lnTo>
                  <a:pt x="113405" y="6205"/>
                </a:lnTo>
                <a:lnTo>
                  <a:pt x="118466" y="4126"/>
                </a:lnTo>
                <a:lnTo>
                  <a:pt x="122792" y="2740"/>
                </a:lnTo>
                <a:lnTo>
                  <a:pt x="126628" y="1816"/>
                </a:lnTo>
                <a:lnTo>
                  <a:pt x="130139" y="1200"/>
                </a:lnTo>
                <a:lnTo>
                  <a:pt x="134384" y="790"/>
                </a:lnTo>
                <a:lnTo>
                  <a:pt x="139119" y="516"/>
                </a:lnTo>
                <a:lnTo>
                  <a:pt x="148507" y="211"/>
                </a:lnTo>
                <a:lnTo>
                  <a:pt x="162296" y="16"/>
                </a:lnTo>
                <a:lnTo>
                  <a:pt x="165347" y="0"/>
                </a:lnTo>
                <a:lnTo>
                  <a:pt x="168333" y="942"/>
                </a:lnTo>
                <a:lnTo>
                  <a:pt x="171277" y="2522"/>
                </a:lnTo>
                <a:lnTo>
                  <a:pt x="174192" y="4528"/>
                </a:lnTo>
                <a:lnTo>
                  <a:pt x="177087" y="5866"/>
                </a:lnTo>
                <a:lnTo>
                  <a:pt x="179971" y="6757"/>
                </a:lnTo>
                <a:lnTo>
                  <a:pt x="185714" y="7748"/>
                </a:lnTo>
                <a:lnTo>
                  <a:pt x="191441" y="8189"/>
                </a:lnTo>
                <a:lnTo>
                  <a:pt x="196988" y="8471"/>
                </a:lnTo>
                <a:lnTo>
                  <a:pt x="214311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79"/>
          <p:cNvSpPr/>
          <p:nvPr/>
        </p:nvSpPr>
        <p:spPr>
          <a:xfrm>
            <a:off x="2917507" y="6309360"/>
            <a:ext cx="51436" cy="291466"/>
          </a:xfrm>
          <a:custGeom>
            <a:avLst/>
            <a:gdLst/>
            <a:ahLst/>
            <a:cxnLst/>
            <a:rect l="0" t="0" r="0" b="0"/>
            <a:pathLst>
              <a:path w="51436" h="29146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5891" y="8730"/>
                </a:lnTo>
                <a:lnTo>
                  <a:pt x="6785" y="10583"/>
                </a:lnTo>
                <a:lnTo>
                  <a:pt x="7778" y="15181"/>
                </a:lnTo>
                <a:lnTo>
                  <a:pt x="8468" y="24142"/>
                </a:lnTo>
                <a:lnTo>
                  <a:pt x="8552" y="32250"/>
                </a:lnTo>
                <a:lnTo>
                  <a:pt x="8570" y="50378"/>
                </a:lnTo>
                <a:lnTo>
                  <a:pt x="9523" y="54541"/>
                </a:lnTo>
                <a:lnTo>
                  <a:pt x="11111" y="58268"/>
                </a:lnTo>
                <a:lnTo>
                  <a:pt x="13123" y="61705"/>
                </a:lnTo>
                <a:lnTo>
                  <a:pt x="13511" y="65902"/>
                </a:lnTo>
                <a:lnTo>
                  <a:pt x="12817" y="70604"/>
                </a:lnTo>
                <a:lnTo>
                  <a:pt x="11402" y="75644"/>
                </a:lnTo>
                <a:lnTo>
                  <a:pt x="9830" y="83785"/>
                </a:lnTo>
                <a:lnTo>
                  <a:pt x="9411" y="87289"/>
                </a:lnTo>
                <a:lnTo>
                  <a:pt x="10084" y="91530"/>
                </a:lnTo>
                <a:lnTo>
                  <a:pt x="11485" y="96262"/>
                </a:lnTo>
                <a:lnTo>
                  <a:pt x="13372" y="101323"/>
                </a:lnTo>
                <a:lnTo>
                  <a:pt x="14630" y="105648"/>
                </a:lnTo>
                <a:lnTo>
                  <a:pt x="16027" y="112994"/>
                </a:lnTo>
                <a:lnTo>
                  <a:pt x="16648" y="121974"/>
                </a:lnTo>
                <a:lnTo>
                  <a:pt x="16814" y="127036"/>
                </a:lnTo>
                <a:lnTo>
                  <a:pt x="17877" y="131363"/>
                </a:lnTo>
                <a:lnTo>
                  <a:pt x="19538" y="135201"/>
                </a:lnTo>
                <a:lnTo>
                  <a:pt x="21598" y="138711"/>
                </a:lnTo>
                <a:lnTo>
                  <a:pt x="22971" y="142957"/>
                </a:lnTo>
                <a:lnTo>
                  <a:pt x="23886" y="147691"/>
                </a:lnTo>
                <a:lnTo>
                  <a:pt x="24497" y="152753"/>
                </a:lnTo>
                <a:lnTo>
                  <a:pt x="24904" y="158033"/>
                </a:lnTo>
                <a:lnTo>
                  <a:pt x="25175" y="163458"/>
                </a:lnTo>
                <a:lnTo>
                  <a:pt x="25476" y="174565"/>
                </a:lnTo>
                <a:lnTo>
                  <a:pt x="25715" y="229795"/>
                </a:lnTo>
                <a:lnTo>
                  <a:pt x="26668" y="235111"/>
                </a:lnTo>
                <a:lnTo>
                  <a:pt x="28256" y="240561"/>
                </a:lnTo>
                <a:lnTo>
                  <a:pt x="30267" y="246099"/>
                </a:lnTo>
                <a:lnTo>
                  <a:pt x="31608" y="250743"/>
                </a:lnTo>
                <a:lnTo>
                  <a:pt x="33098" y="258444"/>
                </a:lnTo>
                <a:lnTo>
                  <a:pt x="33760" y="265041"/>
                </a:lnTo>
                <a:lnTo>
                  <a:pt x="34133" y="274111"/>
                </a:lnTo>
                <a:lnTo>
                  <a:pt x="34259" y="281157"/>
                </a:lnTo>
                <a:lnTo>
                  <a:pt x="35222" y="282688"/>
                </a:lnTo>
                <a:lnTo>
                  <a:pt x="36816" y="284661"/>
                </a:lnTo>
                <a:lnTo>
                  <a:pt x="41668" y="290121"/>
                </a:lnTo>
                <a:lnTo>
                  <a:pt x="43019" y="290569"/>
                </a:lnTo>
                <a:lnTo>
                  <a:pt x="44872" y="290868"/>
                </a:lnTo>
                <a:lnTo>
                  <a:pt x="51435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80"/>
          <p:cNvSpPr/>
          <p:nvPr/>
        </p:nvSpPr>
        <p:spPr>
          <a:xfrm>
            <a:off x="3054667" y="6309360"/>
            <a:ext cx="25688" cy="282893"/>
          </a:xfrm>
          <a:custGeom>
            <a:avLst/>
            <a:gdLst/>
            <a:ahLst/>
            <a:cxnLst/>
            <a:rect l="0" t="0" r="0" b="0"/>
            <a:pathLst>
              <a:path w="25688" h="282893">
                <a:moveTo>
                  <a:pt x="0" y="0"/>
                </a:moveTo>
                <a:lnTo>
                  <a:pt x="16783" y="0"/>
                </a:lnTo>
                <a:lnTo>
                  <a:pt x="17124" y="8730"/>
                </a:lnTo>
                <a:lnTo>
                  <a:pt x="17144" y="28693"/>
                </a:lnTo>
                <a:lnTo>
                  <a:pt x="18097" y="32463"/>
                </a:lnTo>
                <a:lnTo>
                  <a:pt x="19685" y="36882"/>
                </a:lnTo>
                <a:lnTo>
                  <a:pt x="21696" y="41733"/>
                </a:lnTo>
                <a:lnTo>
                  <a:pt x="23036" y="46872"/>
                </a:lnTo>
                <a:lnTo>
                  <a:pt x="23930" y="52203"/>
                </a:lnTo>
                <a:lnTo>
                  <a:pt x="24526" y="57662"/>
                </a:lnTo>
                <a:lnTo>
                  <a:pt x="24923" y="63206"/>
                </a:lnTo>
                <a:lnTo>
                  <a:pt x="25188" y="68807"/>
                </a:lnTo>
                <a:lnTo>
                  <a:pt x="25482" y="80111"/>
                </a:lnTo>
                <a:lnTo>
                  <a:pt x="25687" y="108598"/>
                </a:lnTo>
                <a:lnTo>
                  <a:pt x="24744" y="115261"/>
                </a:lnTo>
                <a:lnTo>
                  <a:pt x="23164" y="122560"/>
                </a:lnTo>
                <a:lnTo>
                  <a:pt x="21158" y="130284"/>
                </a:lnTo>
                <a:lnTo>
                  <a:pt x="20772" y="137339"/>
                </a:lnTo>
                <a:lnTo>
                  <a:pt x="21468" y="143946"/>
                </a:lnTo>
                <a:lnTo>
                  <a:pt x="22885" y="150257"/>
                </a:lnTo>
                <a:lnTo>
                  <a:pt x="23829" y="157321"/>
                </a:lnTo>
                <a:lnTo>
                  <a:pt x="24459" y="164889"/>
                </a:lnTo>
                <a:lnTo>
                  <a:pt x="24878" y="172790"/>
                </a:lnTo>
                <a:lnTo>
                  <a:pt x="24205" y="179964"/>
                </a:lnTo>
                <a:lnTo>
                  <a:pt x="22804" y="186650"/>
                </a:lnTo>
                <a:lnTo>
                  <a:pt x="20918" y="193014"/>
                </a:lnTo>
                <a:lnTo>
                  <a:pt x="19660" y="199161"/>
                </a:lnTo>
                <a:lnTo>
                  <a:pt x="18822" y="205164"/>
                </a:lnTo>
                <a:lnTo>
                  <a:pt x="18263" y="211071"/>
                </a:lnTo>
                <a:lnTo>
                  <a:pt x="17890" y="216913"/>
                </a:lnTo>
                <a:lnTo>
                  <a:pt x="17476" y="228485"/>
                </a:lnTo>
                <a:lnTo>
                  <a:pt x="17211" y="244593"/>
                </a:lnTo>
                <a:lnTo>
                  <a:pt x="17145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81"/>
          <p:cNvSpPr/>
          <p:nvPr/>
        </p:nvSpPr>
        <p:spPr>
          <a:xfrm>
            <a:off x="3286125" y="6429375"/>
            <a:ext cx="180014" cy="51436"/>
          </a:xfrm>
          <a:custGeom>
            <a:avLst/>
            <a:gdLst/>
            <a:ahLst/>
            <a:cxnLst/>
            <a:rect l="0" t="0" r="0" b="0"/>
            <a:pathLst>
              <a:path w="180014" h="51436">
                <a:moveTo>
                  <a:pt x="0" y="51435"/>
                </a:moveTo>
                <a:lnTo>
                  <a:pt x="20399" y="51435"/>
                </a:lnTo>
                <a:lnTo>
                  <a:pt x="22172" y="50482"/>
                </a:lnTo>
                <a:lnTo>
                  <a:pt x="23354" y="48895"/>
                </a:lnTo>
                <a:lnTo>
                  <a:pt x="24141" y="46884"/>
                </a:lnTo>
                <a:lnTo>
                  <a:pt x="25619" y="45543"/>
                </a:lnTo>
                <a:lnTo>
                  <a:pt x="27557" y="44649"/>
                </a:lnTo>
                <a:lnTo>
                  <a:pt x="32249" y="43657"/>
                </a:lnTo>
                <a:lnTo>
                  <a:pt x="37510" y="43215"/>
                </a:lnTo>
                <a:lnTo>
                  <a:pt x="41276" y="42967"/>
                </a:lnTo>
                <a:lnTo>
                  <a:pt x="42757" y="41979"/>
                </a:lnTo>
                <a:lnTo>
                  <a:pt x="44697" y="40369"/>
                </a:lnTo>
                <a:lnTo>
                  <a:pt x="46943" y="38343"/>
                </a:lnTo>
                <a:lnTo>
                  <a:pt x="50345" y="36991"/>
                </a:lnTo>
                <a:lnTo>
                  <a:pt x="54518" y="36091"/>
                </a:lnTo>
                <a:lnTo>
                  <a:pt x="59205" y="35490"/>
                </a:lnTo>
                <a:lnTo>
                  <a:pt x="63282" y="35090"/>
                </a:lnTo>
                <a:lnTo>
                  <a:pt x="66953" y="34823"/>
                </a:lnTo>
                <a:lnTo>
                  <a:pt x="70353" y="34645"/>
                </a:lnTo>
                <a:lnTo>
                  <a:pt x="76670" y="34448"/>
                </a:lnTo>
                <a:lnTo>
                  <a:pt x="79688" y="34395"/>
                </a:lnTo>
                <a:lnTo>
                  <a:pt x="82653" y="33408"/>
                </a:lnTo>
                <a:lnTo>
                  <a:pt x="85582" y="31796"/>
                </a:lnTo>
                <a:lnTo>
                  <a:pt x="88487" y="29770"/>
                </a:lnTo>
                <a:lnTo>
                  <a:pt x="91376" y="28419"/>
                </a:lnTo>
                <a:lnTo>
                  <a:pt x="94255" y="27519"/>
                </a:lnTo>
                <a:lnTo>
                  <a:pt x="97126" y="26918"/>
                </a:lnTo>
                <a:lnTo>
                  <a:pt x="99993" y="26518"/>
                </a:lnTo>
                <a:lnTo>
                  <a:pt x="102857" y="26251"/>
                </a:lnTo>
                <a:lnTo>
                  <a:pt x="105719" y="26073"/>
                </a:lnTo>
                <a:lnTo>
                  <a:pt x="108579" y="25002"/>
                </a:lnTo>
                <a:lnTo>
                  <a:pt x="111438" y="23335"/>
                </a:lnTo>
                <a:lnTo>
                  <a:pt x="114297" y="21272"/>
                </a:lnTo>
                <a:lnTo>
                  <a:pt x="117155" y="19896"/>
                </a:lnTo>
                <a:lnTo>
                  <a:pt x="120013" y="18979"/>
                </a:lnTo>
                <a:lnTo>
                  <a:pt x="122871" y="18367"/>
                </a:lnTo>
                <a:lnTo>
                  <a:pt x="125729" y="17007"/>
                </a:lnTo>
                <a:lnTo>
                  <a:pt x="128587" y="15148"/>
                </a:lnTo>
                <a:lnTo>
                  <a:pt x="131444" y="12956"/>
                </a:lnTo>
                <a:lnTo>
                  <a:pt x="134302" y="11495"/>
                </a:lnTo>
                <a:lnTo>
                  <a:pt x="137159" y="10521"/>
                </a:lnTo>
                <a:lnTo>
                  <a:pt x="140017" y="9871"/>
                </a:lnTo>
                <a:lnTo>
                  <a:pt x="142875" y="9438"/>
                </a:lnTo>
                <a:lnTo>
                  <a:pt x="145732" y="9149"/>
                </a:lnTo>
                <a:lnTo>
                  <a:pt x="152611" y="8686"/>
                </a:lnTo>
                <a:lnTo>
                  <a:pt x="156092" y="8623"/>
                </a:lnTo>
                <a:lnTo>
                  <a:pt x="166088" y="8582"/>
                </a:lnTo>
                <a:lnTo>
                  <a:pt x="167875" y="7626"/>
                </a:lnTo>
                <a:lnTo>
                  <a:pt x="169066" y="6037"/>
                </a:lnTo>
                <a:lnTo>
                  <a:pt x="170979" y="1192"/>
                </a:lnTo>
                <a:lnTo>
                  <a:pt x="172088" y="794"/>
                </a:lnTo>
                <a:lnTo>
                  <a:pt x="177248" y="235"/>
                </a:lnTo>
                <a:lnTo>
                  <a:pt x="180013" y="1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82"/>
          <p:cNvSpPr/>
          <p:nvPr/>
        </p:nvSpPr>
        <p:spPr>
          <a:xfrm>
            <a:off x="3551872" y="6309360"/>
            <a:ext cx="8574" cy="325756"/>
          </a:xfrm>
          <a:custGeom>
            <a:avLst/>
            <a:gdLst/>
            <a:ahLst/>
            <a:cxnLst/>
            <a:rect l="0" t="0" r="0" b="0"/>
            <a:pathLst>
              <a:path w="8574" h="325756">
                <a:moveTo>
                  <a:pt x="8573" y="0"/>
                </a:moveTo>
                <a:lnTo>
                  <a:pt x="8573" y="58500"/>
                </a:lnTo>
                <a:lnTo>
                  <a:pt x="7620" y="63765"/>
                </a:lnTo>
                <a:lnTo>
                  <a:pt x="6033" y="69180"/>
                </a:lnTo>
                <a:lnTo>
                  <a:pt x="4022" y="74695"/>
                </a:lnTo>
                <a:lnTo>
                  <a:pt x="2681" y="80276"/>
                </a:lnTo>
                <a:lnTo>
                  <a:pt x="1787" y="85903"/>
                </a:lnTo>
                <a:lnTo>
                  <a:pt x="1191" y="91558"/>
                </a:lnTo>
                <a:lnTo>
                  <a:pt x="794" y="97234"/>
                </a:lnTo>
                <a:lnTo>
                  <a:pt x="529" y="102923"/>
                </a:lnTo>
                <a:lnTo>
                  <a:pt x="235" y="114323"/>
                </a:lnTo>
                <a:lnTo>
                  <a:pt x="10" y="160021"/>
                </a:lnTo>
                <a:lnTo>
                  <a:pt x="958" y="165735"/>
                </a:lnTo>
                <a:lnTo>
                  <a:pt x="2544" y="171450"/>
                </a:lnTo>
                <a:lnTo>
                  <a:pt x="4553" y="177165"/>
                </a:lnTo>
                <a:lnTo>
                  <a:pt x="5893" y="181927"/>
                </a:lnTo>
                <a:lnTo>
                  <a:pt x="6786" y="186055"/>
                </a:lnTo>
                <a:lnTo>
                  <a:pt x="7382" y="189759"/>
                </a:lnTo>
                <a:lnTo>
                  <a:pt x="7779" y="194133"/>
                </a:lnTo>
                <a:lnTo>
                  <a:pt x="8044" y="198955"/>
                </a:lnTo>
                <a:lnTo>
                  <a:pt x="8337" y="209392"/>
                </a:lnTo>
                <a:lnTo>
                  <a:pt x="8571" y="262003"/>
                </a:lnTo>
                <a:lnTo>
                  <a:pt x="8573" y="321618"/>
                </a:lnTo>
                <a:lnTo>
                  <a:pt x="7620" y="322996"/>
                </a:lnTo>
                <a:lnTo>
                  <a:pt x="6033" y="323916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83"/>
          <p:cNvSpPr/>
          <p:nvPr/>
        </p:nvSpPr>
        <p:spPr>
          <a:xfrm>
            <a:off x="3663318" y="6300787"/>
            <a:ext cx="145730" cy="111443"/>
          </a:xfrm>
          <a:custGeom>
            <a:avLst/>
            <a:gdLst/>
            <a:ahLst/>
            <a:cxnLst/>
            <a:rect l="0" t="0" r="0" b="0"/>
            <a:pathLst>
              <a:path w="145730" h="111443">
                <a:moveTo>
                  <a:pt x="42859" y="0"/>
                </a:moveTo>
                <a:lnTo>
                  <a:pt x="47410" y="0"/>
                </a:lnTo>
                <a:lnTo>
                  <a:pt x="48750" y="953"/>
                </a:lnTo>
                <a:lnTo>
                  <a:pt x="49644" y="2541"/>
                </a:lnTo>
                <a:lnTo>
                  <a:pt x="51400" y="8468"/>
                </a:lnTo>
                <a:lnTo>
                  <a:pt x="51422" y="13093"/>
                </a:lnTo>
                <a:lnTo>
                  <a:pt x="50473" y="15396"/>
                </a:lnTo>
                <a:lnTo>
                  <a:pt x="48887" y="17884"/>
                </a:lnTo>
                <a:lnTo>
                  <a:pt x="46878" y="20495"/>
                </a:lnTo>
                <a:lnTo>
                  <a:pt x="45538" y="23189"/>
                </a:lnTo>
                <a:lnTo>
                  <a:pt x="44645" y="25937"/>
                </a:lnTo>
                <a:lnTo>
                  <a:pt x="44050" y="28722"/>
                </a:lnTo>
                <a:lnTo>
                  <a:pt x="43653" y="31530"/>
                </a:lnTo>
                <a:lnTo>
                  <a:pt x="43389" y="34355"/>
                </a:lnTo>
                <a:lnTo>
                  <a:pt x="43211" y="37191"/>
                </a:lnTo>
                <a:lnTo>
                  <a:pt x="42142" y="40034"/>
                </a:lnTo>
                <a:lnTo>
                  <a:pt x="40476" y="42882"/>
                </a:lnTo>
                <a:lnTo>
                  <a:pt x="38413" y="45733"/>
                </a:lnTo>
                <a:lnTo>
                  <a:pt x="36085" y="48586"/>
                </a:lnTo>
                <a:lnTo>
                  <a:pt x="33581" y="51441"/>
                </a:lnTo>
                <a:lnTo>
                  <a:pt x="30958" y="54297"/>
                </a:lnTo>
                <a:lnTo>
                  <a:pt x="29210" y="58105"/>
                </a:lnTo>
                <a:lnTo>
                  <a:pt x="28045" y="62549"/>
                </a:lnTo>
                <a:lnTo>
                  <a:pt x="27268" y="67417"/>
                </a:lnTo>
                <a:lnTo>
                  <a:pt x="25798" y="71615"/>
                </a:lnTo>
                <a:lnTo>
                  <a:pt x="23865" y="75366"/>
                </a:lnTo>
                <a:lnTo>
                  <a:pt x="21624" y="78819"/>
                </a:lnTo>
                <a:lnTo>
                  <a:pt x="20130" y="82074"/>
                </a:lnTo>
                <a:lnTo>
                  <a:pt x="19133" y="85196"/>
                </a:lnTo>
                <a:lnTo>
                  <a:pt x="18470" y="88230"/>
                </a:lnTo>
                <a:lnTo>
                  <a:pt x="17074" y="90253"/>
                </a:lnTo>
                <a:lnTo>
                  <a:pt x="15192" y="91601"/>
                </a:lnTo>
                <a:lnTo>
                  <a:pt x="12985" y="92500"/>
                </a:lnTo>
                <a:lnTo>
                  <a:pt x="11513" y="94052"/>
                </a:lnTo>
                <a:lnTo>
                  <a:pt x="10532" y="96039"/>
                </a:lnTo>
                <a:lnTo>
                  <a:pt x="9877" y="98316"/>
                </a:lnTo>
                <a:lnTo>
                  <a:pt x="8488" y="100786"/>
                </a:lnTo>
                <a:lnTo>
                  <a:pt x="6611" y="103386"/>
                </a:lnTo>
                <a:lnTo>
                  <a:pt x="7" y="111430"/>
                </a:lnTo>
                <a:lnTo>
                  <a:pt x="0" y="111439"/>
                </a:lnTo>
                <a:lnTo>
                  <a:pt x="28689" y="111442"/>
                </a:lnTo>
                <a:lnTo>
                  <a:pt x="31508" y="110490"/>
                </a:lnTo>
                <a:lnTo>
                  <a:pt x="34339" y="108903"/>
                </a:lnTo>
                <a:lnTo>
                  <a:pt x="37179" y="106892"/>
                </a:lnTo>
                <a:lnTo>
                  <a:pt x="40025" y="105551"/>
                </a:lnTo>
                <a:lnTo>
                  <a:pt x="42875" y="104658"/>
                </a:lnTo>
                <a:lnTo>
                  <a:pt x="49741" y="103223"/>
                </a:lnTo>
                <a:lnTo>
                  <a:pt x="53221" y="103027"/>
                </a:lnTo>
                <a:lnTo>
                  <a:pt x="55482" y="102975"/>
                </a:lnTo>
                <a:lnTo>
                  <a:pt x="57942" y="101988"/>
                </a:lnTo>
                <a:lnTo>
                  <a:pt x="60534" y="100377"/>
                </a:lnTo>
                <a:lnTo>
                  <a:pt x="63215" y="98351"/>
                </a:lnTo>
                <a:lnTo>
                  <a:pt x="65955" y="97000"/>
                </a:lnTo>
                <a:lnTo>
                  <a:pt x="68734" y="96099"/>
                </a:lnTo>
                <a:lnTo>
                  <a:pt x="71539" y="95498"/>
                </a:lnTo>
                <a:lnTo>
                  <a:pt x="75314" y="95098"/>
                </a:lnTo>
                <a:lnTo>
                  <a:pt x="79736" y="94831"/>
                </a:lnTo>
                <a:lnTo>
                  <a:pt x="91418" y="94403"/>
                </a:lnTo>
                <a:lnTo>
                  <a:pt x="97993" y="94329"/>
                </a:lnTo>
                <a:lnTo>
                  <a:pt x="105974" y="94307"/>
                </a:lnTo>
                <a:lnTo>
                  <a:pt x="108747" y="95256"/>
                </a:lnTo>
                <a:lnTo>
                  <a:pt x="111550" y="96842"/>
                </a:lnTo>
                <a:lnTo>
                  <a:pt x="114370" y="98851"/>
                </a:lnTo>
                <a:lnTo>
                  <a:pt x="117203" y="100191"/>
                </a:lnTo>
                <a:lnTo>
                  <a:pt x="120044" y="101084"/>
                </a:lnTo>
                <a:lnTo>
                  <a:pt x="126897" y="102517"/>
                </a:lnTo>
                <a:lnTo>
                  <a:pt x="130374" y="102713"/>
                </a:lnTo>
                <a:lnTo>
                  <a:pt x="135095" y="102801"/>
                </a:lnTo>
                <a:lnTo>
                  <a:pt x="145729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84"/>
          <p:cNvSpPr/>
          <p:nvPr/>
        </p:nvSpPr>
        <p:spPr>
          <a:xfrm>
            <a:off x="3809047" y="64036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85"/>
          <p:cNvSpPr/>
          <p:nvPr/>
        </p:nvSpPr>
        <p:spPr>
          <a:xfrm>
            <a:off x="3766184" y="6292215"/>
            <a:ext cx="17146" cy="274320"/>
          </a:xfrm>
          <a:custGeom>
            <a:avLst/>
            <a:gdLst/>
            <a:ahLst/>
            <a:cxnLst/>
            <a:rect l="0" t="0" r="0" b="0"/>
            <a:pathLst>
              <a:path w="17146" h="274320">
                <a:moveTo>
                  <a:pt x="17145" y="0"/>
                </a:moveTo>
                <a:lnTo>
                  <a:pt x="17145" y="194205"/>
                </a:lnTo>
                <a:lnTo>
                  <a:pt x="16193" y="199955"/>
                </a:lnTo>
                <a:lnTo>
                  <a:pt x="14606" y="205693"/>
                </a:lnTo>
                <a:lnTo>
                  <a:pt x="12595" y="211424"/>
                </a:lnTo>
                <a:lnTo>
                  <a:pt x="11254" y="217149"/>
                </a:lnTo>
                <a:lnTo>
                  <a:pt x="10360" y="222871"/>
                </a:lnTo>
                <a:lnTo>
                  <a:pt x="9764" y="228590"/>
                </a:lnTo>
                <a:lnTo>
                  <a:pt x="9367" y="233356"/>
                </a:lnTo>
                <a:lnTo>
                  <a:pt x="8926" y="241191"/>
                </a:lnTo>
                <a:lnTo>
                  <a:pt x="7856" y="244614"/>
                </a:lnTo>
                <a:lnTo>
                  <a:pt x="6190" y="247849"/>
                </a:lnTo>
                <a:lnTo>
                  <a:pt x="4126" y="250957"/>
                </a:lnTo>
                <a:lnTo>
                  <a:pt x="2752" y="253982"/>
                </a:lnTo>
                <a:lnTo>
                  <a:pt x="1834" y="256951"/>
                </a:lnTo>
                <a:lnTo>
                  <a:pt x="1223" y="259883"/>
                </a:lnTo>
                <a:lnTo>
                  <a:pt x="816" y="262791"/>
                </a:lnTo>
                <a:lnTo>
                  <a:pt x="362" y="268561"/>
                </a:lnTo>
                <a:lnTo>
                  <a:pt x="1" y="274316"/>
                </a:lnTo>
                <a:lnTo>
                  <a:pt x="0" y="274317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86"/>
          <p:cNvSpPr/>
          <p:nvPr/>
        </p:nvSpPr>
        <p:spPr>
          <a:xfrm>
            <a:off x="3980498" y="6373022"/>
            <a:ext cx="171450" cy="30636"/>
          </a:xfrm>
          <a:custGeom>
            <a:avLst/>
            <a:gdLst/>
            <a:ahLst/>
            <a:cxnLst/>
            <a:rect l="0" t="0" r="0" b="0"/>
            <a:pathLst>
              <a:path w="171450" h="30636">
                <a:moveTo>
                  <a:pt x="8572" y="30635"/>
                </a:moveTo>
                <a:lnTo>
                  <a:pt x="0" y="30635"/>
                </a:lnTo>
                <a:lnTo>
                  <a:pt x="20472" y="30635"/>
                </a:lnTo>
                <a:lnTo>
                  <a:pt x="23173" y="29683"/>
                </a:lnTo>
                <a:lnTo>
                  <a:pt x="25926" y="28095"/>
                </a:lnTo>
                <a:lnTo>
                  <a:pt x="28713" y="26085"/>
                </a:lnTo>
                <a:lnTo>
                  <a:pt x="31525" y="24744"/>
                </a:lnTo>
                <a:lnTo>
                  <a:pt x="34351" y="23850"/>
                </a:lnTo>
                <a:lnTo>
                  <a:pt x="37188" y="23254"/>
                </a:lnTo>
                <a:lnTo>
                  <a:pt x="40031" y="22857"/>
                </a:lnTo>
                <a:lnTo>
                  <a:pt x="42880" y="22592"/>
                </a:lnTo>
                <a:lnTo>
                  <a:pt x="45731" y="22416"/>
                </a:lnTo>
                <a:lnTo>
                  <a:pt x="48585" y="21346"/>
                </a:lnTo>
                <a:lnTo>
                  <a:pt x="51439" y="19680"/>
                </a:lnTo>
                <a:lnTo>
                  <a:pt x="54296" y="17616"/>
                </a:lnTo>
                <a:lnTo>
                  <a:pt x="58104" y="16241"/>
                </a:lnTo>
                <a:lnTo>
                  <a:pt x="62548" y="15324"/>
                </a:lnTo>
                <a:lnTo>
                  <a:pt x="67416" y="14713"/>
                </a:lnTo>
                <a:lnTo>
                  <a:pt x="71614" y="14305"/>
                </a:lnTo>
                <a:lnTo>
                  <a:pt x="75365" y="14034"/>
                </a:lnTo>
                <a:lnTo>
                  <a:pt x="78818" y="13852"/>
                </a:lnTo>
                <a:lnTo>
                  <a:pt x="83025" y="12779"/>
                </a:lnTo>
                <a:lnTo>
                  <a:pt x="87735" y="11111"/>
                </a:lnTo>
                <a:lnTo>
                  <a:pt x="92780" y="9047"/>
                </a:lnTo>
                <a:lnTo>
                  <a:pt x="97095" y="7670"/>
                </a:lnTo>
                <a:lnTo>
                  <a:pt x="100925" y="6753"/>
                </a:lnTo>
                <a:lnTo>
                  <a:pt x="104430" y="6141"/>
                </a:lnTo>
                <a:lnTo>
                  <a:pt x="107720" y="5733"/>
                </a:lnTo>
                <a:lnTo>
                  <a:pt x="110865" y="5461"/>
                </a:lnTo>
                <a:lnTo>
                  <a:pt x="113915" y="5280"/>
                </a:lnTo>
                <a:lnTo>
                  <a:pt x="119843" y="5079"/>
                </a:lnTo>
                <a:lnTo>
                  <a:pt x="122758" y="5025"/>
                </a:lnTo>
                <a:lnTo>
                  <a:pt x="125653" y="4036"/>
                </a:lnTo>
                <a:lnTo>
                  <a:pt x="128536" y="2426"/>
                </a:lnTo>
                <a:lnTo>
                  <a:pt x="131410" y="399"/>
                </a:lnTo>
                <a:lnTo>
                  <a:pt x="135231" y="0"/>
                </a:lnTo>
                <a:lnTo>
                  <a:pt x="139684" y="687"/>
                </a:lnTo>
                <a:lnTo>
                  <a:pt x="151416" y="4082"/>
                </a:lnTo>
                <a:lnTo>
                  <a:pt x="155561" y="4546"/>
                </a:lnTo>
                <a:lnTo>
                  <a:pt x="162750" y="4911"/>
                </a:lnTo>
                <a:lnTo>
                  <a:pt x="171449" y="4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87"/>
          <p:cNvSpPr/>
          <p:nvPr/>
        </p:nvSpPr>
        <p:spPr>
          <a:xfrm>
            <a:off x="4238026" y="6240779"/>
            <a:ext cx="16687" cy="351474"/>
          </a:xfrm>
          <a:custGeom>
            <a:avLst/>
            <a:gdLst/>
            <a:ahLst/>
            <a:cxnLst/>
            <a:rect l="0" t="0" r="0" b="0"/>
            <a:pathLst>
              <a:path w="16687" h="351474">
                <a:moveTo>
                  <a:pt x="8219" y="0"/>
                </a:moveTo>
                <a:lnTo>
                  <a:pt x="8219" y="20401"/>
                </a:lnTo>
                <a:lnTo>
                  <a:pt x="9171" y="23125"/>
                </a:lnTo>
                <a:lnTo>
                  <a:pt x="10759" y="25895"/>
                </a:lnTo>
                <a:lnTo>
                  <a:pt x="12769" y="28694"/>
                </a:lnTo>
                <a:lnTo>
                  <a:pt x="14110" y="32464"/>
                </a:lnTo>
                <a:lnTo>
                  <a:pt x="15004" y="36883"/>
                </a:lnTo>
                <a:lnTo>
                  <a:pt x="15600" y="41734"/>
                </a:lnTo>
                <a:lnTo>
                  <a:pt x="15997" y="47825"/>
                </a:lnTo>
                <a:lnTo>
                  <a:pt x="16261" y="54744"/>
                </a:lnTo>
                <a:lnTo>
                  <a:pt x="16634" y="78134"/>
                </a:lnTo>
                <a:lnTo>
                  <a:pt x="16686" y="86379"/>
                </a:lnTo>
                <a:lnTo>
                  <a:pt x="15769" y="93781"/>
                </a:lnTo>
                <a:lnTo>
                  <a:pt x="14205" y="100621"/>
                </a:lnTo>
                <a:lnTo>
                  <a:pt x="12209" y="107086"/>
                </a:lnTo>
                <a:lnTo>
                  <a:pt x="10879" y="114254"/>
                </a:lnTo>
                <a:lnTo>
                  <a:pt x="9992" y="121889"/>
                </a:lnTo>
                <a:lnTo>
                  <a:pt x="9401" y="129837"/>
                </a:lnTo>
                <a:lnTo>
                  <a:pt x="9007" y="137993"/>
                </a:lnTo>
                <a:lnTo>
                  <a:pt x="8569" y="154676"/>
                </a:lnTo>
                <a:lnTo>
                  <a:pt x="8227" y="219536"/>
                </a:lnTo>
                <a:lnTo>
                  <a:pt x="7272" y="225415"/>
                </a:lnTo>
                <a:lnTo>
                  <a:pt x="5682" y="231239"/>
                </a:lnTo>
                <a:lnTo>
                  <a:pt x="3670" y="237027"/>
                </a:lnTo>
                <a:lnTo>
                  <a:pt x="2329" y="242791"/>
                </a:lnTo>
                <a:lnTo>
                  <a:pt x="1434" y="248538"/>
                </a:lnTo>
                <a:lnTo>
                  <a:pt x="838" y="254275"/>
                </a:lnTo>
                <a:lnTo>
                  <a:pt x="441" y="259052"/>
                </a:lnTo>
                <a:lnTo>
                  <a:pt x="0" y="266900"/>
                </a:lnTo>
                <a:lnTo>
                  <a:pt x="834" y="271279"/>
                </a:lnTo>
                <a:lnTo>
                  <a:pt x="2343" y="276103"/>
                </a:lnTo>
                <a:lnTo>
                  <a:pt x="4302" y="281223"/>
                </a:lnTo>
                <a:lnTo>
                  <a:pt x="5607" y="286542"/>
                </a:lnTo>
                <a:lnTo>
                  <a:pt x="6478" y="291994"/>
                </a:lnTo>
                <a:lnTo>
                  <a:pt x="7058" y="297532"/>
                </a:lnTo>
                <a:lnTo>
                  <a:pt x="7445" y="302178"/>
                </a:lnTo>
                <a:lnTo>
                  <a:pt x="7875" y="309879"/>
                </a:lnTo>
                <a:lnTo>
                  <a:pt x="8116" y="319570"/>
                </a:lnTo>
                <a:lnTo>
                  <a:pt x="8219" y="3514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88"/>
          <p:cNvSpPr/>
          <p:nvPr/>
        </p:nvSpPr>
        <p:spPr>
          <a:xfrm>
            <a:off x="4314825" y="6257949"/>
            <a:ext cx="137160" cy="308586"/>
          </a:xfrm>
          <a:custGeom>
            <a:avLst/>
            <a:gdLst/>
            <a:ahLst/>
            <a:cxnLst/>
            <a:rect l="0" t="0" r="0" b="0"/>
            <a:pathLst>
              <a:path w="137160" h="308586">
                <a:moveTo>
                  <a:pt x="137159" y="8548"/>
                </a:moveTo>
                <a:lnTo>
                  <a:pt x="137159" y="3609"/>
                </a:lnTo>
                <a:lnTo>
                  <a:pt x="137159" y="5718"/>
                </a:lnTo>
                <a:lnTo>
                  <a:pt x="137159" y="58"/>
                </a:lnTo>
                <a:lnTo>
                  <a:pt x="134620" y="12"/>
                </a:lnTo>
                <a:lnTo>
                  <a:pt x="132609" y="0"/>
                </a:lnTo>
                <a:lnTo>
                  <a:pt x="131268" y="944"/>
                </a:lnTo>
                <a:lnTo>
                  <a:pt x="130374" y="2527"/>
                </a:lnTo>
                <a:lnTo>
                  <a:pt x="129778" y="4534"/>
                </a:lnTo>
                <a:lnTo>
                  <a:pt x="128429" y="5872"/>
                </a:lnTo>
                <a:lnTo>
                  <a:pt x="126577" y="6764"/>
                </a:lnTo>
                <a:lnTo>
                  <a:pt x="124389" y="7359"/>
                </a:lnTo>
                <a:lnTo>
                  <a:pt x="121978" y="7755"/>
                </a:lnTo>
                <a:lnTo>
                  <a:pt x="119419" y="8020"/>
                </a:lnTo>
                <a:lnTo>
                  <a:pt x="116760" y="8196"/>
                </a:lnTo>
                <a:lnTo>
                  <a:pt x="114034" y="8313"/>
                </a:lnTo>
                <a:lnTo>
                  <a:pt x="104528" y="8517"/>
                </a:lnTo>
                <a:lnTo>
                  <a:pt x="91083" y="8546"/>
                </a:lnTo>
                <a:lnTo>
                  <a:pt x="88345" y="9499"/>
                </a:lnTo>
                <a:lnTo>
                  <a:pt x="85566" y="11087"/>
                </a:lnTo>
                <a:lnTo>
                  <a:pt x="82762" y="13098"/>
                </a:lnTo>
                <a:lnTo>
                  <a:pt x="79939" y="14439"/>
                </a:lnTo>
                <a:lnTo>
                  <a:pt x="77105" y="15333"/>
                </a:lnTo>
                <a:lnTo>
                  <a:pt x="74263" y="15929"/>
                </a:lnTo>
                <a:lnTo>
                  <a:pt x="71416" y="16326"/>
                </a:lnTo>
                <a:lnTo>
                  <a:pt x="68566" y="16591"/>
                </a:lnTo>
                <a:lnTo>
                  <a:pt x="65713" y="16767"/>
                </a:lnTo>
                <a:lnTo>
                  <a:pt x="60003" y="16964"/>
                </a:lnTo>
                <a:lnTo>
                  <a:pt x="44555" y="17111"/>
                </a:lnTo>
                <a:lnTo>
                  <a:pt x="34" y="17121"/>
                </a:lnTo>
                <a:lnTo>
                  <a:pt x="10" y="21671"/>
                </a:lnTo>
                <a:lnTo>
                  <a:pt x="959" y="23012"/>
                </a:lnTo>
                <a:lnTo>
                  <a:pt x="2544" y="23906"/>
                </a:lnTo>
                <a:lnTo>
                  <a:pt x="7382" y="25340"/>
                </a:lnTo>
                <a:lnTo>
                  <a:pt x="10583" y="28076"/>
                </a:lnTo>
                <a:lnTo>
                  <a:pt x="12770" y="30140"/>
                </a:lnTo>
                <a:lnTo>
                  <a:pt x="14228" y="33420"/>
                </a:lnTo>
                <a:lnTo>
                  <a:pt x="15849" y="42145"/>
                </a:lnTo>
                <a:lnTo>
                  <a:pt x="16568" y="49833"/>
                </a:lnTo>
                <a:lnTo>
                  <a:pt x="16889" y="56424"/>
                </a:lnTo>
                <a:lnTo>
                  <a:pt x="17031" y="62529"/>
                </a:lnTo>
                <a:lnTo>
                  <a:pt x="17145" y="157097"/>
                </a:lnTo>
                <a:lnTo>
                  <a:pt x="16192" y="159968"/>
                </a:lnTo>
                <a:lnTo>
                  <a:pt x="12594" y="165698"/>
                </a:lnTo>
                <a:lnTo>
                  <a:pt x="9763" y="169729"/>
                </a:lnTo>
                <a:lnTo>
                  <a:pt x="9102" y="173211"/>
                </a:lnTo>
                <a:lnTo>
                  <a:pt x="8676" y="178658"/>
                </a:lnTo>
                <a:lnTo>
                  <a:pt x="9594" y="179104"/>
                </a:lnTo>
                <a:lnTo>
                  <a:pt x="13154" y="179601"/>
                </a:lnTo>
                <a:lnTo>
                  <a:pt x="17114" y="179995"/>
                </a:lnTo>
                <a:lnTo>
                  <a:pt x="21686" y="179997"/>
                </a:lnTo>
                <a:lnTo>
                  <a:pt x="23030" y="179045"/>
                </a:lnTo>
                <a:lnTo>
                  <a:pt x="23926" y="177458"/>
                </a:lnTo>
                <a:lnTo>
                  <a:pt x="24522" y="175447"/>
                </a:lnTo>
                <a:lnTo>
                  <a:pt x="25874" y="174107"/>
                </a:lnTo>
                <a:lnTo>
                  <a:pt x="27726" y="173213"/>
                </a:lnTo>
                <a:lnTo>
                  <a:pt x="32993" y="171779"/>
                </a:lnTo>
                <a:lnTo>
                  <a:pt x="36253" y="169043"/>
                </a:lnTo>
                <a:lnTo>
                  <a:pt x="38456" y="166979"/>
                </a:lnTo>
                <a:lnTo>
                  <a:pt x="39925" y="164651"/>
                </a:lnTo>
                <a:lnTo>
                  <a:pt x="41557" y="159525"/>
                </a:lnTo>
                <a:lnTo>
                  <a:pt x="42944" y="157777"/>
                </a:lnTo>
                <a:lnTo>
                  <a:pt x="44822" y="156612"/>
                </a:lnTo>
                <a:lnTo>
                  <a:pt x="50128" y="154741"/>
                </a:lnTo>
                <a:lnTo>
                  <a:pt x="53394" y="151945"/>
                </a:lnTo>
                <a:lnTo>
                  <a:pt x="55598" y="149866"/>
                </a:lnTo>
                <a:lnTo>
                  <a:pt x="58020" y="148480"/>
                </a:lnTo>
                <a:lnTo>
                  <a:pt x="60588" y="147556"/>
                </a:lnTo>
                <a:lnTo>
                  <a:pt x="67001" y="146073"/>
                </a:lnTo>
                <a:lnTo>
                  <a:pt x="70418" y="145870"/>
                </a:lnTo>
                <a:lnTo>
                  <a:pt x="75822" y="145741"/>
                </a:lnTo>
                <a:lnTo>
                  <a:pt x="81308" y="145717"/>
                </a:lnTo>
                <a:lnTo>
                  <a:pt x="83733" y="146667"/>
                </a:lnTo>
                <a:lnTo>
                  <a:pt x="86302" y="148252"/>
                </a:lnTo>
                <a:lnTo>
                  <a:pt x="92718" y="153090"/>
                </a:lnTo>
                <a:lnTo>
                  <a:pt x="96135" y="153752"/>
                </a:lnTo>
                <a:lnTo>
                  <a:pt x="98380" y="153928"/>
                </a:lnTo>
                <a:lnTo>
                  <a:pt x="99877" y="154998"/>
                </a:lnTo>
                <a:lnTo>
                  <a:pt x="100874" y="156664"/>
                </a:lnTo>
                <a:lnTo>
                  <a:pt x="101982" y="161055"/>
                </a:lnTo>
                <a:lnTo>
                  <a:pt x="102475" y="166181"/>
                </a:lnTo>
                <a:lnTo>
                  <a:pt x="103559" y="167930"/>
                </a:lnTo>
                <a:lnTo>
                  <a:pt x="105235" y="169095"/>
                </a:lnTo>
                <a:lnTo>
                  <a:pt x="107304" y="169872"/>
                </a:lnTo>
                <a:lnTo>
                  <a:pt x="108683" y="171343"/>
                </a:lnTo>
                <a:lnTo>
                  <a:pt x="109603" y="173275"/>
                </a:lnTo>
                <a:lnTo>
                  <a:pt x="110625" y="177963"/>
                </a:lnTo>
                <a:lnTo>
                  <a:pt x="111200" y="185956"/>
                </a:lnTo>
                <a:lnTo>
                  <a:pt x="111410" y="195482"/>
                </a:lnTo>
                <a:lnTo>
                  <a:pt x="111433" y="205753"/>
                </a:lnTo>
                <a:lnTo>
                  <a:pt x="110483" y="209550"/>
                </a:lnTo>
                <a:lnTo>
                  <a:pt x="106888" y="216310"/>
                </a:lnTo>
                <a:lnTo>
                  <a:pt x="104656" y="222489"/>
                </a:lnTo>
                <a:lnTo>
                  <a:pt x="103399" y="231323"/>
                </a:lnTo>
                <a:lnTo>
                  <a:pt x="103222" y="234218"/>
                </a:lnTo>
                <a:lnTo>
                  <a:pt x="102152" y="237100"/>
                </a:lnTo>
                <a:lnTo>
                  <a:pt x="98423" y="242841"/>
                </a:lnTo>
                <a:lnTo>
                  <a:pt x="96095" y="245706"/>
                </a:lnTo>
                <a:lnTo>
                  <a:pt x="93591" y="248569"/>
                </a:lnTo>
                <a:lnTo>
                  <a:pt x="90969" y="251429"/>
                </a:lnTo>
                <a:lnTo>
                  <a:pt x="89221" y="254289"/>
                </a:lnTo>
                <a:lnTo>
                  <a:pt x="87278" y="260006"/>
                </a:lnTo>
                <a:lnTo>
                  <a:pt x="85808" y="261912"/>
                </a:lnTo>
                <a:lnTo>
                  <a:pt x="83875" y="263183"/>
                </a:lnTo>
                <a:lnTo>
                  <a:pt x="81634" y="264029"/>
                </a:lnTo>
                <a:lnTo>
                  <a:pt x="80140" y="265546"/>
                </a:lnTo>
                <a:lnTo>
                  <a:pt x="79144" y="267510"/>
                </a:lnTo>
                <a:lnTo>
                  <a:pt x="78480" y="269772"/>
                </a:lnTo>
                <a:lnTo>
                  <a:pt x="75202" y="274825"/>
                </a:lnTo>
                <a:lnTo>
                  <a:pt x="72995" y="277506"/>
                </a:lnTo>
                <a:lnTo>
                  <a:pt x="70570" y="279293"/>
                </a:lnTo>
                <a:lnTo>
                  <a:pt x="68002" y="280486"/>
                </a:lnTo>
                <a:lnTo>
                  <a:pt x="65337" y="281279"/>
                </a:lnTo>
                <a:lnTo>
                  <a:pt x="63560" y="282761"/>
                </a:lnTo>
                <a:lnTo>
                  <a:pt x="62376" y="284702"/>
                </a:lnTo>
                <a:lnTo>
                  <a:pt x="61586" y="286948"/>
                </a:lnTo>
                <a:lnTo>
                  <a:pt x="60107" y="288445"/>
                </a:lnTo>
                <a:lnTo>
                  <a:pt x="58169" y="289444"/>
                </a:lnTo>
                <a:lnTo>
                  <a:pt x="55924" y="290110"/>
                </a:lnTo>
                <a:lnTo>
                  <a:pt x="53475" y="290553"/>
                </a:lnTo>
                <a:lnTo>
                  <a:pt x="50890" y="290849"/>
                </a:lnTo>
                <a:lnTo>
                  <a:pt x="44448" y="291324"/>
                </a:lnTo>
                <a:lnTo>
                  <a:pt x="41027" y="293929"/>
                </a:lnTo>
                <a:lnTo>
                  <a:pt x="38781" y="295957"/>
                </a:lnTo>
                <a:lnTo>
                  <a:pt x="36331" y="297309"/>
                </a:lnTo>
                <a:lnTo>
                  <a:pt x="33746" y="298211"/>
                </a:lnTo>
                <a:lnTo>
                  <a:pt x="31070" y="298812"/>
                </a:lnTo>
                <a:lnTo>
                  <a:pt x="28333" y="299212"/>
                </a:lnTo>
                <a:lnTo>
                  <a:pt x="25556" y="299479"/>
                </a:lnTo>
                <a:lnTo>
                  <a:pt x="18806" y="299908"/>
                </a:lnTo>
                <a:lnTo>
                  <a:pt x="15343" y="299966"/>
                </a:lnTo>
                <a:lnTo>
                  <a:pt x="10" y="300013"/>
                </a:lnTo>
                <a:lnTo>
                  <a:pt x="0" y="3085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89"/>
          <p:cNvSpPr/>
          <p:nvPr/>
        </p:nvSpPr>
        <p:spPr>
          <a:xfrm>
            <a:off x="5883605" y="1705962"/>
            <a:ext cx="77036" cy="59963"/>
          </a:xfrm>
          <a:custGeom>
            <a:avLst/>
            <a:gdLst/>
            <a:ahLst/>
            <a:cxnLst/>
            <a:rect l="0" t="0" r="0" b="0"/>
            <a:pathLst>
              <a:path w="77036" h="59963">
                <a:moveTo>
                  <a:pt x="68567" y="25683"/>
                </a:moveTo>
                <a:lnTo>
                  <a:pt x="68567" y="33063"/>
                </a:lnTo>
                <a:lnTo>
                  <a:pt x="69520" y="34413"/>
                </a:lnTo>
                <a:lnTo>
                  <a:pt x="71107" y="36265"/>
                </a:lnTo>
                <a:lnTo>
                  <a:pt x="75948" y="41531"/>
                </a:lnTo>
                <a:lnTo>
                  <a:pt x="76345" y="42916"/>
                </a:lnTo>
                <a:lnTo>
                  <a:pt x="76610" y="44791"/>
                </a:lnTo>
                <a:lnTo>
                  <a:pt x="77035" y="50095"/>
                </a:lnTo>
                <a:lnTo>
                  <a:pt x="76118" y="51482"/>
                </a:lnTo>
                <a:lnTo>
                  <a:pt x="74553" y="53360"/>
                </a:lnTo>
                <a:lnTo>
                  <a:pt x="69749" y="58666"/>
                </a:lnTo>
                <a:lnTo>
                  <a:pt x="68403" y="59102"/>
                </a:lnTo>
                <a:lnTo>
                  <a:pt x="66553" y="59392"/>
                </a:lnTo>
                <a:lnTo>
                  <a:pt x="61290" y="59858"/>
                </a:lnTo>
                <a:lnTo>
                  <a:pt x="58030" y="59922"/>
                </a:lnTo>
                <a:lnTo>
                  <a:pt x="55828" y="59939"/>
                </a:lnTo>
                <a:lnTo>
                  <a:pt x="54359" y="58997"/>
                </a:lnTo>
                <a:lnTo>
                  <a:pt x="53380" y="57417"/>
                </a:lnTo>
                <a:lnTo>
                  <a:pt x="52728" y="55412"/>
                </a:lnTo>
                <a:lnTo>
                  <a:pt x="51340" y="54074"/>
                </a:lnTo>
                <a:lnTo>
                  <a:pt x="49462" y="53183"/>
                </a:lnTo>
                <a:lnTo>
                  <a:pt x="47258" y="52589"/>
                </a:lnTo>
                <a:lnTo>
                  <a:pt x="45788" y="51240"/>
                </a:lnTo>
                <a:lnTo>
                  <a:pt x="44809" y="49388"/>
                </a:lnTo>
                <a:lnTo>
                  <a:pt x="44156" y="47201"/>
                </a:lnTo>
                <a:lnTo>
                  <a:pt x="42768" y="45743"/>
                </a:lnTo>
                <a:lnTo>
                  <a:pt x="40890" y="44772"/>
                </a:lnTo>
                <a:lnTo>
                  <a:pt x="38686" y="44124"/>
                </a:lnTo>
                <a:lnTo>
                  <a:pt x="36264" y="42739"/>
                </a:lnTo>
                <a:lnTo>
                  <a:pt x="33697" y="40863"/>
                </a:lnTo>
                <a:lnTo>
                  <a:pt x="31032" y="38661"/>
                </a:lnTo>
                <a:lnTo>
                  <a:pt x="29257" y="36240"/>
                </a:lnTo>
                <a:lnTo>
                  <a:pt x="28072" y="33673"/>
                </a:lnTo>
                <a:lnTo>
                  <a:pt x="27284" y="31010"/>
                </a:lnTo>
                <a:lnTo>
                  <a:pt x="25804" y="29234"/>
                </a:lnTo>
                <a:lnTo>
                  <a:pt x="23866" y="28050"/>
                </a:lnTo>
                <a:lnTo>
                  <a:pt x="21622" y="27261"/>
                </a:lnTo>
                <a:lnTo>
                  <a:pt x="20125" y="25782"/>
                </a:lnTo>
                <a:lnTo>
                  <a:pt x="19128" y="23844"/>
                </a:lnTo>
                <a:lnTo>
                  <a:pt x="18462" y="21599"/>
                </a:lnTo>
                <a:lnTo>
                  <a:pt x="18019" y="19150"/>
                </a:lnTo>
                <a:lnTo>
                  <a:pt x="17723" y="16565"/>
                </a:lnTo>
                <a:lnTo>
                  <a:pt x="17249" y="10123"/>
                </a:lnTo>
                <a:lnTo>
                  <a:pt x="17184" y="6702"/>
                </a:lnTo>
                <a:lnTo>
                  <a:pt x="17135" y="359"/>
                </a:lnTo>
                <a:lnTo>
                  <a:pt x="18086" y="228"/>
                </a:lnTo>
                <a:lnTo>
                  <a:pt x="19673" y="140"/>
                </a:lnTo>
                <a:lnTo>
                  <a:pt x="24513" y="0"/>
                </a:lnTo>
                <a:lnTo>
                  <a:pt x="24910" y="941"/>
                </a:lnTo>
                <a:lnTo>
                  <a:pt x="25175" y="2520"/>
                </a:lnTo>
                <a:lnTo>
                  <a:pt x="25352" y="4526"/>
                </a:lnTo>
                <a:lnTo>
                  <a:pt x="26422" y="5863"/>
                </a:lnTo>
                <a:lnTo>
                  <a:pt x="28088" y="6755"/>
                </a:lnTo>
                <a:lnTo>
                  <a:pt x="30151" y="7349"/>
                </a:lnTo>
                <a:lnTo>
                  <a:pt x="32479" y="7745"/>
                </a:lnTo>
                <a:lnTo>
                  <a:pt x="34983" y="8009"/>
                </a:lnTo>
                <a:lnTo>
                  <a:pt x="37605" y="8185"/>
                </a:lnTo>
                <a:lnTo>
                  <a:pt x="39353" y="9255"/>
                </a:lnTo>
                <a:lnTo>
                  <a:pt x="40519" y="10921"/>
                </a:lnTo>
                <a:lnTo>
                  <a:pt x="41296" y="12984"/>
                </a:lnTo>
                <a:lnTo>
                  <a:pt x="41813" y="15312"/>
                </a:lnTo>
                <a:lnTo>
                  <a:pt x="42159" y="17816"/>
                </a:lnTo>
                <a:lnTo>
                  <a:pt x="42389" y="20438"/>
                </a:lnTo>
                <a:lnTo>
                  <a:pt x="42542" y="23139"/>
                </a:lnTo>
                <a:lnTo>
                  <a:pt x="42713" y="28679"/>
                </a:lnTo>
                <a:lnTo>
                  <a:pt x="42809" y="37154"/>
                </a:lnTo>
                <a:lnTo>
                  <a:pt x="41870" y="39998"/>
                </a:lnTo>
                <a:lnTo>
                  <a:pt x="40291" y="42846"/>
                </a:lnTo>
                <a:lnTo>
                  <a:pt x="38287" y="45697"/>
                </a:lnTo>
                <a:lnTo>
                  <a:pt x="35998" y="47598"/>
                </a:lnTo>
                <a:lnTo>
                  <a:pt x="33519" y="48865"/>
                </a:lnTo>
                <a:lnTo>
                  <a:pt x="30914" y="49710"/>
                </a:lnTo>
                <a:lnTo>
                  <a:pt x="29178" y="51226"/>
                </a:lnTo>
                <a:lnTo>
                  <a:pt x="28020" y="53189"/>
                </a:lnTo>
                <a:lnTo>
                  <a:pt x="27248" y="55450"/>
                </a:lnTo>
                <a:lnTo>
                  <a:pt x="25781" y="56958"/>
                </a:lnTo>
                <a:lnTo>
                  <a:pt x="23851" y="57963"/>
                </a:lnTo>
                <a:lnTo>
                  <a:pt x="18459" y="59575"/>
                </a:lnTo>
                <a:lnTo>
                  <a:pt x="17065" y="59708"/>
                </a:lnTo>
                <a:lnTo>
                  <a:pt x="15182" y="59796"/>
                </a:lnTo>
                <a:lnTo>
                  <a:pt x="10550" y="59894"/>
                </a:lnTo>
                <a:lnTo>
                  <a:pt x="1566" y="59962"/>
                </a:lnTo>
                <a:lnTo>
                  <a:pt x="1040" y="59013"/>
                </a:lnTo>
                <a:lnTo>
                  <a:pt x="689" y="57428"/>
                </a:lnTo>
                <a:lnTo>
                  <a:pt x="455" y="55419"/>
                </a:lnTo>
                <a:lnTo>
                  <a:pt x="299" y="53127"/>
                </a:lnTo>
                <a:lnTo>
                  <a:pt x="195" y="50646"/>
                </a:lnTo>
                <a:lnTo>
                  <a:pt x="80" y="45350"/>
                </a:lnTo>
                <a:lnTo>
                  <a:pt x="0" y="31354"/>
                </a:lnTo>
                <a:lnTo>
                  <a:pt x="948" y="28511"/>
                </a:lnTo>
                <a:lnTo>
                  <a:pt x="2533" y="25663"/>
                </a:lnTo>
                <a:lnTo>
                  <a:pt x="4542" y="22812"/>
                </a:lnTo>
                <a:lnTo>
                  <a:pt x="5881" y="19959"/>
                </a:lnTo>
                <a:lnTo>
                  <a:pt x="6774" y="17104"/>
                </a:lnTo>
                <a:lnTo>
                  <a:pt x="7369" y="14249"/>
                </a:lnTo>
                <a:lnTo>
                  <a:pt x="8719" y="12345"/>
                </a:lnTo>
                <a:lnTo>
                  <a:pt x="10570" y="11076"/>
                </a:lnTo>
                <a:lnTo>
                  <a:pt x="12758" y="10230"/>
                </a:lnTo>
                <a:lnTo>
                  <a:pt x="15168" y="8713"/>
                </a:lnTo>
                <a:lnTo>
                  <a:pt x="17728" y="6750"/>
                </a:lnTo>
                <a:lnTo>
                  <a:pt x="20387" y="4488"/>
                </a:lnTo>
                <a:lnTo>
                  <a:pt x="23112" y="2980"/>
                </a:lnTo>
                <a:lnTo>
                  <a:pt x="25881" y="1975"/>
                </a:lnTo>
                <a:lnTo>
                  <a:pt x="28680" y="1305"/>
                </a:lnTo>
                <a:lnTo>
                  <a:pt x="31498" y="859"/>
                </a:lnTo>
                <a:lnTo>
                  <a:pt x="34329" y="561"/>
                </a:lnTo>
                <a:lnTo>
                  <a:pt x="41167" y="83"/>
                </a:lnTo>
                <a:lnTo>
                  <a:pt x="42680" y="996"/>
                </a:lnTo>
                <a:lnTo>
                  <a:pt x="44642" y="2557"/>
                </a:lnTo>
                <a:lnTo>
                  <a:pt x="50083" y="7356"/>
                </a:lnTo>
                <a:lnTo>
                  <a:pt x="58685" y="15815"/>
                </a:lnTo>
                <a:lnTo>
                  <a:pt x="59122" y="17199"/>
                </a:lnTo>
                <a:lnTo>
                  <a:pt x="59413" y="19074"/>
                </a:lnTo>
                <a:lnTo>
                  <a:pt x="59607" y="21277"/>
                </a:lnTo>
                <a:lnTo>
                  <a:pt x="59736" y="23698"/>
                </a:lnTo>
                <a:lnTo>
                  <a:pt x="59960" y="32677"/>
                </a:lnTo>
                <a:lnTo>
                  <a:pt x="59019" y="34155"/>
                </a:lnTo>
                <a:lnTo>
                  <a:pt x="57440" y="36094"/>
                </a:lnTo>
                <a:lnTo>
                  <a:pt x="55434" y="38338"/>
                </a:lnTo>
                <a:lnTo>
                  <a:pt x="54096" y="40787"/>
                </a:lnTo>
                <a:lnTo>
                  <a:pt x="53205" y="43372"/>
                </a:lnTo>
                <a:lnTo>
                  <a:pt x="52611" y="46048"/>
                </a:lnTo>
                <a:lnTo>
                  <a:pt x="51262" y="47832"/>
                </a:lnTo>
                <a:lnTo>
                  <a:pt x="49410" y="49021"/>
                </a:lnTo>
                <a:lnTo>
                  <a:pt x="44145" y="50930"/>
                </a:lnTo>
                <a:lnTo>
                  <a:pt x="42761" y="51087"/>
                </a:lnTo>
                <a:lnTo>
                  <a:pt x="40886" y="51191"/>
                </a:lnTo>
                <a:lnTo>
                  <a:pt x="36261" y="51307"/>
                </a:lnTo>
                <a:lnTo>
                  <a:pt x="21621" y="51396"/>
                </a:lnTo>
                <a:lnTo>
                  <a:pt x="20125" y="50445"/>
                </a:lnTo>
                <a:lnTo>
                  <a:pt x="19128" y="48858"/>
                </a:lnTo>
                <a:lnTo>
                  <a:pt x="18462" y="46848"/>
                </a:lnTo>
                <a:lnTo>
                  <a:pt x="18019" y="44555"/>
                </a:lnTo>
                <a:lnTo>
                  <a:pt x="17723" y="42074"/>
                </a:lnTo>
                <a:lnTo>
                  <a:pt x="17526" y="39468"/>
                </a:lnTo>
                <a:lnTo>
                  <a:pt x="17395" y="36778"/>
                </a:lnTo>
                <a:lnTo>
                  <a:pt x="17249" y="31249"/>
                </a:lnTo>
                <a:lnTo>
                  <a:pt x="17132" y="8934"/>
                </a:lnTo>
                <a:lnTo>
                  <a:pt x="18085" y="8802"/>
                </a:lnTo>
                <a:lnTo>
                  <a:pt x="19672" y="8714"/>
                </a:lnTo>
                <a:lnTo>
                  <a:pt x="24513" y="8572"/>
                </a:lnTo>
                <a:lnTo>
                  <a:pt x="24910" y="9513"/>
                </a:lnTo>
                <a:lnTo>
                  <a:pt x="25175" y="11093"/>
                </a:lnTo>
                <a:lnTo>
                  <a:pt x="25351" y="13099"/>
                </a:lnTo>
                <a:lnTo>
                  <a:pt x="25469" y="15388"/>
                </a:lnTo>
                <a:lnTo>
                  <a:pt x="25674" y="24139"/>
                </a:lnTo>
                <a:lnTo>
                  <a:pt x="24731" y="25606"/>
                </a:lnTo>
                <a:lnTo>
                  <a:pt x="23151" y="27537"/>
                </a:lnTo>
                <a:lnTo>
                  <a:pt x="18321" y="32928"/>
                </a:lnTo>
                <a:lnTo>
                  <a:pt x="17925" y="34323"/>
                </a:lnTo>
                <a:lnTo>
                  <a:pt x="17660" y="36205"/>
                </a:lnTo>
                <a:lnTo>
                  <a:pt x="17132" y="4282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90"/>
          <p:cNvSpPr/>
          <p:nvPr/>
        </p:nvSpPr>
        <p:spPr>
          <a:xfrm>
            <a:off x="6063615" y="3343389"/>
            <a:ext cx="51432" cy="77005"/>
          </a:xfrm>
          <a:custGeom>
            <a:avLst/>
            <a:gdLst/>
            <a:ahLst/>
            <a:cxnLst/>
            <a:rect l="0" t="0" r="0" b="0"/>
            <a:pathLst>
              <a:path w="51432" h="77005">
                <a:moveTo>
                  <a:pt x="34289" y="42748"/>
                </a:moveTo>
                <a:lnTo>
                  <a:pt x="34289" y="72550"/>
                </a:lnTo>
                <a:lnTo>
                  <a:pt x="33337" y="74046"/>
                </a:lnTo>
                <a:lnTo>
                  <a:pt x="31750" y="75043"/>
                </a:lnTo>
                <a:lnTo>
                  <a:pt x="26908" y="76644"/>
                </a:lnTo>
                <a:lnTo>
                  <a:pt x="25559" y="76775"/>
                </a:lnTo>
                <a:lnTo>
                  <a:pt x="23707" y="76863"/>
                </a:lnTo>
                <a:lnTo>
                  <a:pt x="18441" y="77004"/>
                </a:lnTo>
                <a:lnTo>
                  <a:pt x="17056" y="76063"/>
                </a:lnTo>
                <a:lnTo>
                  <a:pt x="15181" y="74482"/>
                </a:lnTo>
                <a:lnTo>
                  <a:pt x="9877" y="69654"/>
                </a:lnTo>
                <a:lnTo>
                  <a:pt x="4408" y="64267"/>
                </a:lnTo>
                <a:lnTo>
                  <a:pt x="2939" y="61857"/>
                </a:lnTo>
                <a:lnTo>
                  <a:pt x="1959" y="59297"/>
                </a:lnTo>
                <a:lnTo>
                  <a:pt x="1306" y="56638"/>
                </a:lnTo>
                <a:lnTo>
                  <a:pt x="870" y="53913"/>
                </a:lnTo>
                <a:lnTo>
                  <a:pt x="580" y="51144"/>
                </a:lnTo>
                <a:lnTo>
                  <a:pt x="387" y="48345"/>
                </a:lnTo>
                <a:lnTo>
                  <a:pt x="257" y="45527"/>
                </a:lnTo>
                <a:lnTo>
                  <a:pt x="114" y="39856"/>
                </a:lnTo>
                <a:lnTo>
                  <a:pt x="3" y="21553"/>
                </a:lnTo>
                <a:lnTo>
                  <a:pt x="954" y="20046"/>
                </a:lnTo>
                <a:lnTo>
                  <a:pt x="2541" y="19041"/>
                </a:lnTo>
                <a:lnTo>
                  <a:pt x="4551" y="18370"/>
                </a:lnTo>
                <a:lnTo>
                  <a:pt x="5892" y="16971"/>
                </a:lnTo>
                <a:lnTo>
                  <a:pt x="6785" y="15086"/>
                </a:lnTo>
                <a:lnTo>
                  <a:pt x="7381" y="12877"/>
                </a:lnTo>
                <a:lnTo>
                  <a:pt x="8731" y="11404"/>
                </a:lnTo>
                <a:lnTo>
                  <a:pt x="10583" y="10422"/>
                </a:lnTo>
                <a:lnTo>
                  <a:pt x="15848" y="8846"/>
                </a:lnTo>
                <a:lnTo>
                  <a:pt x="17233" y="8717"/>
                </a:lnTo>
                <a:lnTo>
                  <a:pt x="19109" y="8630"/>
                </a:lnTo>
                <a:lnTo>
                  <a:pt x="24412" y="8492"/>
                </a:lnTo>
                <a:lnTo>
                  <a:pt x="29881" y="8468"/>
                </a:lnTo>
                <a:lnTo>
                  <a:pt x="32303" y="9417"/>
                </a:lnTo>
                <a:lnTo>
                  <a:pt x="34870" y="11003"/>
                </a:lnTo>
                <a:lnTo>
                  <a:pt x="41284" y="15840"/>
                </a:lnTo>
                <a:lnTo>
                  <a:pt x="42762" y="17189"/>
                </a:lnTo>
                <a:lnTo>
                  <a:pt x="46945" y="21229"/>
                </a:lnTo>
                <a:lnTo>
                  <a:pt x="48442" y="23639"/>
                </a:lnTo>
                <a:lnTo>
                  <a:pt x="49439" y="26199"/>
                </a:lnTo>
                <a:lnTo>
                  <a:pt x="51400" y="34037"/>
                </a:lnTo>
                <a:lnTo>
                  <a:pt x="51431" y="41544"/>
                </a:lnTo>
                <a:lnTo>
                  <a:pt x="50480" y="41945"/>
                </a:lnTo>
                <a:lnTo>
                  <a:pt x="48893" y="42213"/>
                </a:lnTo>
                <a:lnTo>
                  <a:pt x="44054" y="42642"/>
                </a:lnTo>
                <a:lnTo>
                  <a:pt x="40852" y="42701"/>
                </a:lnTo>
                <a:lnTo>
                  <a:pt x="38664" y="42717"/>
                </a:lnTo>
                <a:lnTo>
                  <a:pt x="37206" y="41774"/>
                </a:lnTo>
                <a:lnTo>
                  <a:pt x="36234" y="40194"/>
                </a:lnTo>
                <a:lnTo>
                  <a:pt x="35586" y="38188"/>
                </a:lnTo>
                <a:lnTo>
                  <a:pt x="34201" y="36851"/>
                </a:lnTo>
                <a:lnTo>
                  <a:pt x="32326" y="35959"/>
                </a:lnTo>
                <a:lnTo>
                  <a:pt x="30123" y="35365"/>
                </a:lnTo>
                <a:lnTo>
                  <a:pt x="27701" y="34968"/>
                </a:lnTo>
                <a:lnTo>
                  <a:pt x="25135" y="34704"/>
                </a:lnTo>
                <a:lnTo>
                  <a:pt x="22472" y="34528"/>
                </a:lnTo>
                <a:lnTo>
                  <a:pt x="20696" y="33458"/>
                </a:lnTo>
                <a:lnTo>
                  <a:pt x="19512" y="31792"/>
                </a:lnTo>
                <a:lnTo>
                  <a:pt x="18723" y="29729"/>
                </a:lnTo>
                <a:lnTo>
                  <a:pt x="18197" y="27401"/>
                </a:lnTo>
                <a:lnTo>
                  <a:pt x="17846" y="24897"/>
                </a:lnTo>
                <a:lnTo>
                  <a:pt x="17283" y="18584"/>
                </a:lnTo>
                <a:lnTo>
                  <a:pt x="17237" y="17114"/>
                </a:lnTo>
                <a:lnTo>
                  <a:pt x="17153" y="8391"/>
                </a:lnTo>
                <a:lnTo>
                  <a:pt x="17146" y="1194"/>
                </a:lnTo>
                <a:lnTo>
                  <a:pt x="18098" y="758"/>
                </a:lnTo>
                <a:lnTo>
                  <a:pt x="19685" y="467"/>
                </a:lnTo>
                <a:lnTo>
                  <a:pt x="24526" y="0"/>
                </a:lnTo>
                <a:lnTo>
                  <a:pt x="25875" y="915"/>
                </a:lnTo>
                <a:lnTo>
                  <a:pt x="27728" y="2476"/>
                </a:lnTo>
                <a:lnTo>
                  <a:pt x="29915" y="4470"/>
                </a:lnTo>
                <a:lnTo>
                  <a:pt x="32326" y="5799"/>
                </a:lnTo>
                <a:lnTo>
                  <a:pt x="34886" y="6686"/>
                </a:lnTo>
                <a:lnTo>
                  <a:pt x="37545" y="7277"/>
                </a:lnTo>
                <a:lnTo>
                  <a:pt x="39317" y="8623"/>
                </a:lnTo>
                <a:lnTo>
                  <a:pt x="40499" y="10473"/>
                </a:lnTo>
                <a:lnTo>
                  <a:pt x="41287" y="12659"/>
                </a:lnTo>
                <a:lnTo>
                  <a:pt x="42764" y="15069"/>
                </a:lnTo>
                <a:lnTo>
                  <a:pt x="44702" y="17627"/>
                </a:lnTo>
                <a:lnTo>
                  <a:pt x="46946" y="20286"/>
                </a:lnTo>
                <a:lnTo>
                  <a:pt x="48442" y="23011"/>
                </a:lnTo>
                <a:lnTo>
                  <a:pt x="49440" y="25780"/>
                </a:lnTo>
                <a:lnTo>
                  <a:pt x="50104" y="28579"/>
                </a:lnTo>
                <a:lnTo>
                  <a:pt x="49595" y="31397"/>
                </a:lnTo>
                <a:lnTo>
                  <a:pt x="48304" y="34228"/>
                </a:lnTo>
                <a:lnTo>
                  <a:pt x="43937" y="41065"/>
                </a:lnTo>
                <a:lnTo>
                  <a:pt x="43579" y="42579"/>
                </a:lnTo>
                <a:lnTo>
                  <a:pt x="43340" y="44540"/>
                </a:lnTo>
                <a:lnTo>
                  <a:pt x="43181" y="46800"/>
                </a:lnTo>
                <a:lnTo>
                  <a:pt x="42122" y="48307"/>
                </a:lnTo>
                <a:lnTo>
                  <a:pt x="40463" y="49312"/>
                </a:lnTo>
                <a:lnTo>
                  <a:pt x="35509" y="50924"/>
                </a:lnTo>
                <a:lnTo>
                  <a:pt x="34150" y="51056"/>
                </a:lnTo>
                <a:lnTo>
                  <a:pt x="32292" y="51144"/>
                </a:lnTo>
                <a:lnTo>
                  <a:pt x="27686" y="51242"/>
                </a:lnTo>
                <a:lnTo>
                  <a:pt x="14170" y="51310"/>
                </a:lnTo>
                <a:lnTo>
                  <a:pt x="12304" y="50361"/>
                </a:lnTo>
                <a:lnTo>
                  <a:pt x="11060" y="48776"/>
                </a:lnTo>
                <a:lnTo>
                  <a:pt x="10230" y="46767"/>
                </a:lnTo>
                <a:lnTo>
                  <a:pt x="8725" y="44475"/>
                </a:lnTo>
                <a:lnTo>
                  <a:pt x="6769" y="41994"/>
                </a:lnTo>
                <a:lnTo>
                  <a:pt x="1337" y="35720"/>
                </a:lnTo>
                <a:lnTo>
                  <a:pt x="891" y="34253"/>
                </a:lnTo>
                <a:lnTo>
                  <a:pt x="594" y="32322"/>
                </a:lnTo>
                <a:lnTo>
                  <a:pt x="396" y="30082"/>
                </a:lnTo>
                <a:lnTo>
                  <a:pt x="264" y="27637"/>
                </a:lnTo>
                <a:lnTo>
                  <a:pt x="34" y="18615"/>
                </a:lnTo>
                <a:lnTo>
                  <a:pt x="0" y="4302"/>
                </a:lnTo>
                <a:lnTo>
                  <a:pt x="953" y="2830"/>
                </a:lnTo>
                <a:lnTo>
                  <a:pt x="2540" y="1848"/>
                </a:lnTo>
                <a:lnTo>
                  <a:pt x="4551" y="1194"/>
                </a:lnTo>
                <a:lnTo>
                  <a:pt x="6844" y="758"/>
                </a:lnTo>
                <a:lnTo>
                  <a:pt x="9325" y="467"/>
                </a:lnTo>
                <a:lnTo>
                  <a:pt x="11931" y="273"/>
                </a:lnTo>
                <a:lnTo>
                  <a:pt x="13669" y="1097"/>
                </a:lnTo>
                <a:lnTo>
                  <a:pt x="14828" y="2598"/>
                </a:lnTo>
                <a:lnTo>
                  <a:pt x="17009" y="8115"/>
                </a:lnTo>
                <a:lnTo>
                  <a:pt x="18007" y="8230"/>
                </a:lnTo>
                <a:lnTo>
                  <a:pt x="19624" y="8306"/>
                </a:lnTo>
                <a:lnTo>
                  <a:pt x="25361" y="8449"/>
                </a:lnTo>
                <a:lnTo>
                  <a:pt x="8572" y="8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91"/>
          <p:cNvSpPr/>
          <p:nvPr/>
        </p:nvSpPr>
        <p:spPr>
          <a:xfrm>
            <a:off x="6235096" y="4603432"/>
            <a:ext cx="51403" cy="56282"/>
          </a:xfrm>
          <a:custGeom>
            <a:avLst/>
            <a:gdLst/>
            <a:ahLst/>
            <a:cxnLst/>
            <a:rect l="0" t="0" r="0" b="0"/>
            <a:pathLst>
              <a:path w="51403" h="56282">
                <a:moveTo>
                  <a:pt x="42831" y="34290"/>
                </a:moveTo>
                <a:lnTo>
                  <a:pt x="50212" y="34290"/>
                </a:lnTo>
                <a:lnTo>
                  <a:pt x="50609" y="35243"/>
                </a:lnTo>
                <a:lnTo>
                  <a:pt x="50874" y="36830"/>
                </a:lnTo>
                <a:lnTo>
                  <a:pt x="51402" y="42849"/>
                </a:lnTo>
                <a:lnTo>
                  <a:pt x="51402" y="42853"/>
                </a:lnTo>
                <a:lnTo>
                  <a:pt x="38385" y="29844"/>
                </a:lnTo>
                <a:lnTo>
                  <a:pt x="36057" y="28469"/>
                </a:lnTo>
                <a:lnTo>
                  <a:pt x="33553" y="27551"/>
                </a:lnTo>
                <a:lnTo>
                  <a:pt x="30930" y="26940"/>
                </a:lnTo>
                <a:lnTo>
                  <a:pt x="29182" y="25580"/>
                </a:lnTo>
                <a:lnTo>
                  <a:pt x="28017" y="23721"/>
                </a:lnTo>
                <a:lnTo>
                  <a:pt x="25726" y="17259"/>
                </a:lnTo>
                <a:lnTo>
                  <a:pt x="25686" y="8575"/>
                </a:lnTo>
                <a:lnTo>
                  <a:pt x="33067" y="8573"/>
                </a:lnTo>
                <a:lnTo>
                  <a:pt x="34417" y="9525"/>
                </a:lnTo>
                <a:lnTo>
                  <a:pt x="36269" y="11113"/>
                </a:lnTo>
                <a:lnTo>
                  <a:pt x="42447" y="16792"/>
                </a:lnTo>
                <a:lnTo>
                  <a:pt x="42575" y="17863"/>
                </a:lnTo>
                <a:lnTo>
                  <a:pt x="42661" y="19528"/>
                </a:lnTo>
                <a:lnTo>
                  <a:pt x="42755" y="23919"/>
                </a:lnTo>
                <a:lnTo>
                  <a:pt x="42828" y="38381"/>
                </a:lnTo>
                <a:lnTo>
                  <a:pt x="41877" y="40827"/>
                </a:lnTo>
                <a:lnTo>
                  <a:pt x="40290" y="43411"/>
                </a:lnTo>
                <a:lnTo>
                  <a:pt x="35450" y="49850"/>
                </a:lnTo>
                <a:lnTo>
                  <a:pt x="34100" y="50379"/>
                </a:lnTo>
                <a:lnTo>
                  <a:pt x="32248" y="50731"/>
                </a:lnTo>
                <a:lnTo>
                  <a:pt x="30061" y="50965"/>
                </a:lnTo>
                <a:lnTo>
                  <a:pt x="28603" y="52074"/>
                </a:lnTo>
                <a:lnTo>
                  <a:pt x="27630" y="53767"/>
                </a:lnTo>
                <a:lnTo>
                  <a:pt x="26983" y="55847"/>
                </a:lnTo>
                <a:lnTo>
                  <a:pt x="25598" y="56281"/>
                </a:lnTo>
                <a:lnTo>
                  <a:pt x="23722" y="55618"/>
                </a:lnTo>
                <a:lnTo>
                  <a:pt x="18419" y="52261"/>
                </a:lnTo>
                <a:lnTo>
                  <a:pt x="17031" y="51986"/>
                </a:lnTo>
                <a:lnTo>
                  <a:pt x="15153" y="51802"/>
                </a:lnTo>
                <a:lnTo>
                  <a:pt x="12950" y="51680"/>
                </a:lnTo>
                <a:lnTo>
                  <a:pt x="11480" y="50646"/>
                </a:lnTo>
                <a:lnTo>
                  <a:pt x="10501" y="49004"/>
                </a:lnTo>
                <a:lnTo>
                  <a:pt x="9848" y="46957"/>
                </a:lnTo>
                <a:lnTo>
                  <a:pt x="9411" y="44640"/>
                </a:lnTo>
                <a:lnTo>
                  <a:pt x="9122" y="42142"/>
                </a:lnTo>
                <a:lnTo>
                  <a:pt x="8928" y="39525"/>
                </a:lnTo>
                <a:lnTo>
                  <a:pt x="7847" y="37780"/>
                </a:lnTo>
                <a:lnTo>
                  <a:pt x="6173" y="36617"/>
                </a:lnTo>
                <a:lnTo>
                  <a:pt x="4105" y="35841"/>
                </a:lnTo>
                <a:lnTo>
                  <a:pt x="2726" y="34372"/>
                </a:lnTo>
                <a:lnTo>
                  <a:pt x="1807" y="32440"/>
                </a:lnTo>
                <a:lnTo>
                  <a:pt x="1195" y="30199"/>
                </a:lnTo>
                <a:lnTo>
                  <a:pt x="786" y="27752"/>
                </a:lnTo>
                <a:lnTo>
                  <a:pt x="513" y="25169"/>
                </a:lnTo>
                <a:lnTo>
                  <a:pt x="332" y="22494"/>
                </a:lnTo>
                <a:lnTo>
                  <a:pt x="211" y="19759"/>
                </a:lnTo>
                <a:lnTo>
                  <a:pt x="76" y="14179"/>
                </a:lnTo>
                <a:lnTo>
                  <a:pt x="0" y="5683"/>
                </a:lnTo>
                <a:lnTo>
                  <a:pt x="942" y="3789"/>
                </a:lnTo>
                <a:lnTo>
                  <a:pt x="2523" y="2526"/>
                </a:lnTo>
                <a:lnTo>
                  <a:pt x="8189" y="148"/>
                </a:lnTo>
                <a:lnTo>
                  <a:pt x="9259" y="99"/>
                </a:lnTo>
                <a:lnTo>
                  <a:pt x="15315" y="30"/>
                </a:lnTo>
                <a:lnTo>
                  <a:pt x="20442" y="13"/>
                </a:lnTo>
                <a:lnTo>
                  <a:pt x="22190" y="961"/>
                </a:lnTo>
                <a:lnTo>
                  <a:pt x="23356" y="2546"/>
                </a:lnTo>
                <a:lnTo>
                  <a:pt x="24133" y="4555"/>
                </a:lnTo>
                <a:lnTo>
                  <a:pt x="25603" y="5894"/>
                </a:lnTo>
                <a:lnTo>
                  <a:pt x="27536" y="6787"/>
                </a:lnTo>
                <a:lnTo>
                  <a:pt x="29777" y="7382"/>
                </a:lnTo>
                <a:lnTo>
                  <a:pt x="32223" y="8732"/>
                </a:lnTo>
                <a:lnTo>
                  <a:pt x="34807" y="10584"/>
                </a:lnTo>
                <a:lnTo>
                  <a:pt x="41246" y="15849"/>
                </a:lnTo>
                <a:lnTo>
                  <a:pt x="41775" y="17234"/>
                </a:lnTo>
                <a:lnTo>
                  <a:pt x="42127" y="19109"/>
                </a:lnTo>
                <a:lnTo>
                  <a:pt x="42692" y="24412"/>
                </a:lnTo>
                <a:lnTo>
                  <a:pt x="42739" y="25800"/>
                </a:lnTo>
                <a:lnTo>
                  <a:pt x="42819" y="32984"/>
                </a:lnTo>
                <a:lnTo>
                  <a:pt x="41870" y="33419"/>
                </a:lnTo>
                <a:lnTo>
                  <a:pt x="40286" y="33710"/>
                </a:lnTo>
                <a:lnTo>
                  <a:pt x="35449" y="34176"/>
                </a:lnTo>
                <a:lnTo>
                  <a:pt x="34100" y="34214"/>
                </a:lnTo>
                <a:lnTo>
                  <a:pt x="30061" y="34256"/>
                </a:lnTo>
                <a:lnTo>
                  <a:pt x="28603" y="33315"/>
                </a:lnTo>
                <a:lnTo>
                  <a:pt x="27630" y="31735"/>
                </a:lnTo>
                <a:lnTo>
                  <a:pt x="26983" y="29729"/>
                </a:lnTo>
                <a:lnTo>
                  <a:pt x="25598" y="28392"/>
                </a:lnTo>
                <a:lnTo>
                  <a:pt x="23722" y="27501"/>
                </a:lnTo>
                <a:lnTo>
                  <a:pt x="21520" y="26906"/>
                </a:lnTo>
                <a:lnTo>
                  <a:pt x="20051" y="25557"/>
                </a:lnTo>
                <a:lnTo>
                  <a:pt x="19072" y="23706"/>
                </a:lnTo>
                <a:lnTo>
                  <a:pt x="18419" y="21519"/>
                </a:lnTo>
                <a:lnTo>
                  <a:pt x="17031" y="19109"/>
                </a:lnTo>
                <a:lnTo>
                  <a:pt x="15153" y="16549"/>
                </a:lnTo>
                <a:lnTo>
                  <a:pt x="9848" y="10149"/>
                </a:lnTo>
                <a:lnTo>
                  <a:pt x="8459" y="8670"/>
                </a:lnTo>
                <a:lnTo>
                  <a:pt x="356" y="394"/>
                </a:lnTo>
                <a:lnTo>
                  <a:pt x="1179" y="263"/>
                </a:lnTo>
                <a:lnTo>
                  <a:pt x="2681" y="175"/>
                </a:lnTo>
                <a:lnTo>
                  <a:pt x="8198" y="11"/>
                </a:lnTo>
                <a:lnTo>
                  <a:pt x="16752" y="0"/>
                </a:lnTo>
                <a:lnTo>
                  <a:pt x="16872" y="953"/>
                </a:lnTo>
                <a:lnTo>
                  <a:pt x="16953" y="2540"/>
                </a:lnTo>
                <a:lnTo>
                  <a:pt x="17006" y="4551"/>
                </a:lnTo>
                <a:lnTo>
                  <a:pt x="17995" y="5892"/>
                </a:lnTo>
                <a:lnTo>
                  <a:pt x="19606" y="6785"/>
                </a:lnTo>
                <a:lnTo>
                  <a:pt x="25686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92"/>
          <p:cNvSpPr/>
          <p:nvPr/>
        </p:nvSpPr>
        <p:spPr>
          <a:xfrm>
            <a:off x="6595109" y="5443569"/>
            <a:ext cx="34291" cy="42832"/>
          </a:xfrm>
          <a:custGeom>
            <a:avLst/>
            <a:gdLst/>
            <a:ahLst/>
            <a:cxnLst/>
            <a:rect l="0" t="0" r="0" b="0"/>
            <a:pathLst>
              <a:path w="34291" h="42832">
                <a:moveTo>
                  <a:pt x="0" y="42831"/>
                </a:moveTo>
                <a:lnTo>
                  <a:pt x="8220" y="34611"/>
                </a:lnTo>
                <a:lnTo>
                  <a:pt x="9290" y="34493"/>
                </a:lnTo>
                <a:lnTo>
                  <a:pt x="10956" y="34415"/>
                </a:lnTo>
                <a:lnTo>
                  <a:pt x="15923" y="34289"/>
                </a:lnTo>
                <a:lnTo>
                  <a:pt x="16330" y="35231"/>
                </a:lnTo>
                <a:lnTo>
                  <a:pt x="16602" y="36812"/>
                </a:lnTo>
                <a:lnTo>
                  <a:pt x="16784" y="38818"/>
                </a:lnTo>
                <a:lnTo>
                  <a:pt x="17857" y="40156"/>
                </a:lnTo>
                <a:lnTo>
                  <a:pt x="19525" y="41047"/>
                </a:lnTo>
                <a:lnTo>
                  <a:pt x="25670" y="42817"/>
                </a:lnTo>
                <a:lnTo>
                  <a:pt x="25709" y="42828"/>
                </a:lnTo>
                <a:lnTo>
                  <a:pt x="21164" y="42830"/>
                </a:lnTo>
                <a:lnTo>
                  <a:pt x="19825" y="41877"/>
                </a:lnTo>
                <a:lnTo>
                  <a:pt x="18932" y="40290"/>
                </a:lnTo>
                <a:lnTo>
                  <a:pt x="17499" y="35450"/>
                </a:lnTo>
                <a:lnTo>
                  <a:pt x="16428" y="35052"/>
                </a:lnTo>
                <a:lnTo>
                  <a:pt x="14762" y="34788"/>
                </a:lnTo>
                <a:lnTo>
                  <a:pt x="12699" y="34611"/>
                </a:lnTo>
                <a:lnTo>
                  <a:pt x="11324" y="33541"/>
                </a:lnTo>
                <a:lnTo>
                  <a:pt x="10407" y="31875"/>
                </a:lnTo>
                <a:lnTo>
                  <a:pt x="9796" y="29812"/>
                </a:lnTo>
                <a:lnTo>
                  <a:pt x="9388" y="27484"/>
                </a:lnTo>
                <a:lnTo>
                  <a:pt x="9117" y="24980"/>
                </a:lnTo>
                <a:lnTo>
                  <a:pt x="8935" y="22357"/>
                </a:lnTo>
                <a:lnTo>
                  <a:pt x="7862" y="20609"/>
                </a:lnTo>
                <a:lnTo>
                  <a:pt x="6194" y="19444"/>
                </a:lnTo>
                <a:lnTo>
                  <a:pt x="4130" y="18667"/>
                </a:lnTo>
                <a:lnTo>
                  <a:pt x="2753" y="17197"/>
                </a:lnTo>
                <a:lnTo>
                  <a:pt x="1836" y="15264"/>
                </a:lnTo>
                <a:lnTo>
                  <a:pt x="363" y="9869"/>
                </a:lnTo>
                <a:lnTo>
                  <a:pt x="242" y="8474"/>
                </a:lnTo>
                <a:lnTo>
                  <a:pt x="162" y="6591"/>
                </a:lnTo>
                <a:lnTo>
                  <a:pt x="32" y="1276"/>
                </a:lnTo>
                <a:lnTo>
                  <a:pt x="974" y="840"/>
                </a:lnTo>
                <a:lnTo>
                  <a:pt x="2555" y="549"/>
                </a:lnTo>
                <a:lnTo>
                  <a:pt x="8221" y="2"/>
                </a:lnTo>
                <a:lnTo>
                  <a:pt x="9291" y="944"/>
                </a:lnTo>
                <a:lnTo>
                  <a:pt x="15923" y="7352"/>
                </a:lnTo>
                <a:lnTo>
                  <a:pt x="16330" y="8701"/>
                </a:lnTo>
                <a:lnTo>
                  <a:pt x="16602" y="10552"/>
                </a:lnTo>
                <a:lnTo>
                  <a:pt x="16784" y="12739"/>
                </a:lnTo>
                <a:lnTo>
                  <a:pt x="17857" y="14197"/>
                </a:lnTo>
                <a:lnTo>
                  <a:pt x="19525" y="15169"/>
                </a:lnTo>
                <a:lnTo>
                  <a:pt x="21589" y="15817"/>
                </a:lnTo>
                <a:lnTo>
                  <a:pt x="22966" y="17202"/>
                </a:lnTo>
                <a:lnTo>
                  <a:pt x="23883" y="19077"/>
                </a:lnTo>
                <a:lnTo>
                  <a:pt x="24495" y="21280"/>
                </a:lnTo>
                <a:lnTo>
                  <a:pt x="25855" y="22749"/>
                </a:lnTo>
                <a:lnTo>
                  <a:pt x="27714" y="23728"/>
                </a:lnTo>
                <a:lnTo>
                  <a:pt x="29906" y="24380"/>
                </a:lnTo>
                <a:lnTo>
                  <a:pt x="31367" y="25768"/>
                </a:lnTo>
                <a:lnTo>
                  <a:pt x="32342" y="27646"/>
                </a:lnTo>
                <a:lnTo>
                  <a:pt x="34177" y="33871"/>
                </a:lnTo>
                <a:lnTo>
                  <a:pt x="33262" y="34952"/>
                </a:lnTo>
                <a:lnTo>
                  <a:pt x="31700" y="36626"/>
                </a:lnTo>
                <a:lnTo>
                  <a:pt x="29706" y="38694"/>
                </a:lnTo>
                <a:lnTo>
                  <a:pt x="28376" y="39121"/>
                </a:lnTo>
                <a:lnTo>
                  <a:pt x="27491" y="38452"/>
                </a:lnTo>
                <a:lnTo>
                  <a:pt x="26899" y="37054"/>
                </a:lnTo>
                <a:lnTo>
                  <a:pt x="25553" y="36122"/>
                </a:lnTo>
                <a:lnTo>
                  <a:pt x="23703" y="35501"/>
                </a:lnTo>
                <a:lnTo>
                  <a:pt x="18441" y="34503"/>
                </a:lnTo>
                <a:lnTo>
                  <a:pt x="18009" y="33469"/>
                </a:lnTo>
                <a:lnTo>
                  <a:pt x="17722" y="31827"/>
                </a:lnTo>
                <a:lnTo>
                  <a:pt x="17530" y="29780"/>
                </a:lnTo>
                <a:lnTo>
                  <a:pt x="16449" y="28415"/>
                </a:lnTo>
                <a:lnTo>
                  <a:pt x="14776" y="27505"/>
                </a:lnTo>
                <a:lnTo>
                  <a:pt x="12709" y="26899"/>
                </a:lnTo>
                <a:lnTo>
                  <a:pt x="11330" y="25542"/>
                </a:lnTo>
                <a:lnTo>
                  <a:pt x="10411" y="23685"/>
                </a:lnTo>
                <a:lnTo>
                  <a:pt x="8936" y="18411"/>
                </a:lnTo>
                <a:lnTo>
                  <a:pt x="8815" y="17026"/>
                </a:lnTo>
                <a:lnTo>
                  <a:pt x="8735" y="15150"/>
                </a:lnTo>
                <a:lnTo>
                  <a:pt x="8583" y="8928"/>
                </a:lnTo>
                <a:lnTo>
                  <a:pt x="8574" y="1194"/>
                </a:lnTo>
                <a:lnTo>
                  <a:pt x="9526" y="785"/>
                </a:lnTo>
                <a:lnTo>
                  <a:pt x="11114" y="513"/>
                </a:lnTo>
                <a:lnTo>
                  <a:pt x="15954" y="76"/>
                </a:lnTo>
                <a:lnTo>
                  <a:pt x="19157" y="16"/>
                </a:lnTo>
                <a:lnTo>
                  <a:pt x="21343" y="0"/>
                </a:lnTo>
                <a:lnTo>
                  <a:pt x="22801" y="942"/>
                </a:lnTo>
                <a:lnTo>
                  <a:pt x="23774" y="2522"/>
                </a:lnTo>
                <a:lnTo>
                  <a:pt x="24422" y="4529"/>
                </a:lnTo>
                <a:lnTo>
                  <a:pt x="25807" y="5866"/>
                </a:lnTo>
                <a:lnTo>
                  <a:pt x="27682" y="6758"/>
                </a:lnTo>
                <a:lnTo>
                  <a:pt x="34176" y="8510"/>
                </a:lnTo>
                <a:lnTo>
                  <a:pt x="34214" y="9472"/>
                </a:lnTo>
                <a:lnTo>
                  <a:pt x="34290" y="16956"/>
                </a:lnTo>
                <a:lnTo>
                  <a:pt x="34290" y="17008"/>
                </a:lnTo>
                <a:lnTo>
                  <a:pt x="33337" y="17043"/>
                </a:lnTo>
                <a:lnTo>
                  <a:pt x="26910" y="17104"/>
                </a:lnTo>
                <a:lnTo>
                  <a:pt x="26512" y="16155"/>
                </a:lnTo>
                <a:lnTo>
                  <a:pt x="26248" y="14569"/>
                </a:lnTo>
                <a:lnTo>
                  <a:pt x="25718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93"/>
          <p:cNvSpPr/>
          <p:nvPr/>
        </p:nvSpPr>
        <p:spPr>
          <a:xfrm>
            <a:off x="6526530" y="5263515"/>
            <a:ext cx="102871" cy="205740"/>
          </a:xfrm>
          <a:custGeom>
            <a:avLst/>
            <a:gdLst/>
            <a:ahLst/>
            <a:cxnLst/>
            <a:rect l="0" t="0" r="0" b="0"/>
            <a:pathLst>
              <a:path w="102871" h="205740">
                <a:moveTo>
                  <a:pt x="102870" y="205739"/>
                </a:moveTo>
                <a:lnTo>
                  <a:pt x="102870" y="189891"/>
                </a:lnTo>
                <a:lnTo>
                  <a:pt x="100330" y="186631"/>
                </a:lnTo>
                <a:lnTo>
                  <a:pt x="94650" y="180409"/>
                </a:lnTo>
                <a:lnTo>
                  <a:pt x="89851" y="175586"/>
                </a:lnTo>
                <a:lnTo>
                  <a:pt x="88476" y="173255"/>
                </a:lnTo>
                <a:lnTo>
                  <a:pt x="86947" y="168125"/>
                </a:lnTo>
                <a:lnTo>
                  <a:pt x="85832" y="163338"/>
                </a:lnTo>
                <a:lnTo>
                  <a:pt x="83233" y="160542"/>
                </a:lnTo>
                <a:lnTo>
                  <a:pt x="77507" y="154670"/>
                </a:lnTo>
                <a:lnTo>
                  <a:pt x="77222" y="148485"/>
                </a:lnTo>
                <a:lnTo>
                  <a:pt x="77183" y="146956"/>
                </a:lnTo>
                <a:lnTo>
                  <a:pt x="74626" y="143736"/>
                </a:lnTo>
                <a:lnTo>
                  <a:pt x="69774" y="138459"/>
                </a:lnTo>
                <a:lnTo>
                  <a:pt x="64383" y="132994"/>
                </a:lnTo>
                <a:lnTo>
                  <a:pt x="62924" y="130572"/>
                </a:lnTo>
                <a:lnTo>
                  <a:pt x="61304" y="125342"/>
                </a:lnTo>
                <a:lnTo>
                  <a:pt x="60391" y="121593"/>
                </a:lnTo>
                <a:lnTo>
                  <a:pt x="60121" y="115931"/>
                </a:lnTo>
                <a:lnTo>
                  <a:pt x="59130" y="113483"/>
                </a:lnTo>
                <a:lnTo>
                  <a:pt x="57517" y="110898"/>
                </a:lnTo>
                <a:lnTo>
                  <a:pt x="55490" y="108222"/>
                </a:lnTo>
                <a:lnTo>
                  <a:pt x="53186" y="106437"/>
                </a:lnTo>
                <a:lnTo>
                  <a:pt x="50697" y="105248"/>
                </a:lnTo>
                <a:lnTo>
                  <a:pt x="48085" y="104455"/>
                </a:lnTo>
                <a:lnTo>
                  <a:pt x="46344" y="102974"/>
                </a:lnTo>
                <a:lnTo>
                  <a:pt x="45184" y="101035"/>
                </a:lnTo>
                <a:lnTo>
                  <a:pt x="43321" y="95628"/>
                </a:lnTo>
                <a:lnTo>
                  <a:pt x="42998" y="90141"/>
                </a:lnTo>
                <a:lnTo>
                  <a:pt x="42000" y="87716"/>
                </a:lnTo>
                <a:lnTo>
                  <a:pt x="40383" y="85148"/>
                </a:lnTo>
                <a:lnTo>
                  <a:pt x="38352" y="82482"/>
                </a:lnTo>
                <a:lnTo>
                  <a:pt x="36095" y="76981"/>
                </a:lnTo>
                <a:lnTo>
                  <a:pt x="35092" y="71361"/>
                </a:lnTo>
                <a:lnTo>
                  <a:pt x="34647" y="65688"/>
                </a:lnTo>
                <a:lnTo>
                  <a:pt x="33575" y="63795"/>
                </a:lnTo>
                <a:lnTo>
                  <a:pt x="31908" y="62532"/>
                </a:lnTo>
                <a:lnTo>
                  <a:pt x="29845" y="61690"/>
                </a:lnTo>
                <a:lnTo>
                  <a:pt x="28469" y="60177"/>
                </a:lnTo>
                <a:lnTo>
                  <a:pt x="27552" y="58215"/>
                </a:lnTo>
                <a:lnTo>
                  <a:pt x="26940" y="55955"/>
                </a:lnTo>
                <a:lnTo>
                  <a:pt x="25580" y="53496"/>
                </a:lnTo>
                <a:lnTo>
                  <a:pt x="23720" y="50904"/>
                </a:lnTo>
                <a:lnTo>
                  <a:pt x="21529" y="48223"/>
                </a:lnTo>
                <a:lnTo>
                  <a:pt x="20068" y="45483"/>
                </a:lnTo>
                <a:lnTo>
                  <a:pt x="18443" y="39900"/>
                </a:lnTo>
                <a:lnTo>
                  <a:pt x="17722" y="34243"/>
                </a:lnTo>
                <a:lnTo>
                  <a:pt x="17258" y="27401"/>
                </a:lnTo>
                <a:lnTo>
                  <a:pt x="14656" y="23926"/>
                </a:lnTo>
                <a:lnTo>
                  <a:pt x="12628" y="21665"/>
                </a:lnTo>
                <a:lnTo>
                  <a:pt x="11276" y="19206"/>
                </a:lnTo>
                <a:lnTo>
                  <a:pt x="9774" y="13934"/>
                </a:lnTo>
                <a:lnTo>
                  <a:pt x="8809" y="8679"/>
                </a:lnTo>
                <a:lnTo>
                  <a:pt x="8643" y="2994"/>
                </a:lnTo>
                <a:lnTo>
                  <a:pt x="8572" y="6"/>
                </a:lnTo>
                <a:lnTo>
                  <a:pt x="8572" y="4"/>
                </a:lnTo>
                <a:lnTo>
                  <a:pt x="8572" y="0"/>
                </a:lnTo>
                <a:lnTo>
                  <a:pt x="8572" y="7381"/>
                </a:lnTo>
                <a:lnTo>
                  <a:pt x="11112" y="10583"/>
                </a:lnTo>
                <a:lnTo>
                  <a:pt x="13123" y="12770"/>
                </a:lnTo>
                <a:lnTo>
                  <a:pt x="14463" y="15181"/>
                </a:lnTo>
                <a:lnTo>
                  <a:pt x="15953" y="20400"/>
                </a:lnTo>
                <a:lnTo>
                  <a:pt x="16909" y="25619"/>
                </a:lnTo>
                <a:lnTo>
                  <a:pt x="17040" y="29801"/>
                </a:lnTo>
                <a:lnTo>
                  <a:pt x="17113" y="37511"/>
                </a:lnTo>
                <a:lnTo>
                  <a:pt x="18076" y="40247"/>
                </a:lnTo>
                <a:lnTo>
                  <a:pt x="19671" y="43024"/>
                </a:lnTo>
                <a:lnTo>
                  <a:pt x="21686" y="45827"/>
                </a:lnTo>
                <a:lnTo>
                  <a:pt x="23925" y="51483"/>
                </a:lnTo>
                <a:lnTo>
                  <a:pt x="24522" y="54324"/>
                </a:lnTo>
                <a:lnTo>
                  <a:pt x="27726" y="60021"/>
                </a:lnTo>
                <a:lnTo>
                  <a:pt x="29913" y="62874"/>
                </a:lnTo>
                <a:lnTo>
                  <a:pt x="32344" y="68584"/>
                </a:lnTo>
                <a:lnTo>
                  <a:pt x="32993" y="71440"/>
                </a:lnTo>
                <a:lnTo>
                  <a:pt x="32473" y="73344"/>
                </a:lnTo>
                <a:lnTo>
                  <a:pt x="31174" y="74613"/>
                </a:lnTo>
                <a:lnTo>
                  <a:pt x="29355" y="75459"/>
                </a:lnTo>
                <a:lnTo>
                  <a:pt x="27190" y="76976"/>
                </a:lnTo>
                <a:lnTo>
                  <a:pt x="24794" y="78940"/>
                </a:lnTo>
                <a:lnTo>
                  <a:pt x="22244" y="81201"/>
                </a:lnTo>
                <a:lnTo>
                  <a:pt x="16871" y="86254"/>
                </a:lnTo>
                <a:lnTo>
                  <a:pt x="14104" y="88935"/>
                </a:lnTo>
                <a:lnTo>
                  <a:pt x="11308" y="90722"/>
                </a:lnTo>
                <a:lnTo>
                  <a:pt x="8491" y="91914"/>
                </a:lnTo>
                <a:lnTo>
                  <a:pt x="0" y="942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4"/>
          <p:cNvSpPr/>
          <p:nvPr/>
        </p:nvSpPr>
        <p:spPr>
          <a:xfrm>
            <a:off x="5892165" y="1740217"/>
            <a:ext cx="728663" cy="3686176"/>
          </a:xfrm>
          <a:custGeom>
            <a:avLst/>
            <a:gdLst/>
            <a:ahLst/>
            <a:cxnLst/>
            <a:rect l="0" t="0" r="0" b="0"/>
            <a:pathLst>
              <a:path w="728663" h="3686176">
                <a:moveTo>
                  <a:pt x="728662" y="3686175"/>
                </a:moveTo>
                <a:lnTo>
                  <a:pt x="728662" y="3681624"/>
                </a:lnTo>
                <a:lnTo>
                  <a:pt x="727710" y="3680283"/>
                </a:lnTo>
                <a:lnTo>
                  <a:pt x="726122" y="3679390"/>
                </a:lnTo>
                <a:lnTo>
                  <a:pt x="724111" y="3678794"/>
                </a:lnTo>
                <a:lnTo>
                  <a:pt x="722770" y="3677444"/>
                </a:lnTo>
                <a:lnTo>
                  <a:pt x="721877" y="3675592"/>
                </a:lnTo>
                <a:lnTo>
                  <a:pt x="720884" y="3670994"/>
                </a:lnTo>
                <a:lnTo>
                  <a:pt x="720443" y="3665776"/>
                </a:lnTo>
                <a:lnTo>
                  <a:pt x="719373" y="3663050"/>
                </a:lnTo>
                <a:lnTo>
                  <a:pt x="714268" y="3654664"/>
                </a:lnTo>
                <a:lnTo>
                  <a:pt x="712740" y="3648993"/>
                </a:lnTo>
                <a:lnTo>
                  <a:pt x="710806" y="3636638"/>
                </a:lnTo>
                <a:lnTo>
                  <a:pt x="707074" y="3627329"/>
                </a:lnTo>
                <a:lnTo>
                  <a:pt x="697869" y="3612674"/>
                </a:lnTo>
                <a:lnTo>
                  <a:pt x="694456" y="3603543"/>
                </a:lnTo>
                <a:lnTo>
                  <a:pt x="687835" y="3594805"/>
                </a:lnTo>
                <a:lnTo>
                  <a:pt x="679841" y="3585231"/>
                </a:lnTo>
                <a:lnTo>
                  <a:pt x="672393" y="3571705"/>
                </a:lnTo>
                <a:lnTo>
                  <a:pt x="668809" y="3561241"/>
                </a:lnTo>
                <a:lnTo>
                  <a:pt x="662139" y="3552108"/>
                </a:lnTo>
                <a:lnTo>
                  <a:pt x="656868" y="3546263"/>
                </a:lnTo>
                <a:lnTo>
                  <a:pt x="655082" y="3542417"/>
                </a:lnTo>
                <a:lnTo>
                  <a:pt x="651616" y="3528857"/>
                </a:lnTo>
                <a:lnTo>
                  <a:pt x="647429" y="3521641"/>
                </a:lnTo>
                <a:lnTo>
                  <a:pt x="637933" y="3509247"/>
                </a:lnTo>
                <a:lnTo>
                  <a:pt x="634469" y="3500508"/>
                </a:lnTo>
                <a:lnTo>
                  <a:pt x="625248" y="3489022"/>
                </a:lnTo>
                <a:lnTo>
                  <a:pt x="622572" y="3486160"/>
                </a:lnTo>
                <a:lnTo>
                  <a:pt x="620788" y="3483299"/>
                </a:lnTo>
                <a:lnTo>
                  <a:pt x="617324" y="3474722"/>
                </a:lnTo>
                <a:lnTo>
                  <a:pt x="613138" y="3469006"/>
                </a:lnTo>
                <a:lnTo>
                  <a:pt x="611641" y="3465196"/>
                </a:lnTo>
                <a:lnTo>
                  <a:pt x="608582" y="3451684"/>
                </a:lnTo>
                <a:lnTo>
                  <a:pt x="603019" y="3441225"/>
                </a:lnTo>
                <a:lnTo>
                  <a:pt x="599994" y="3432093"/>
                </a:lnTo>
                <a:lnTo>
                  <a:pt x="594442" y="3423355"/>
                </a:lnTo>
                <a:lnTo>
                  <a:pt x="591421" y="3414733"/>
                </a:lnTo>
                <a:lnTo>
                  <a:pt x="584916" y="3406146"/>
                </a:lnTo>
                <a:lnTo>
                  <a:pt x="579685" y="3400428"/>
                </a:lnTo>
                <a:lnTo>
                  <a:pt x="577909" y="3397570"/>
                </a:lnTo>
                <a:lnTo>
                  <a:pt x="567780" y="3370781"/>
                </a:lnTo>
                <a:lnTo>
                  <a:pt x="567115" y="3367327"/>
                </a:lnTo>
                <a:lnTo>
                  <a:pt x="563836" y="3360950"/>
                </a:lnTo>
                <a:lnTo>
                  <a:pt x="561628" y="3357916"/>
                </a:lnTo>
                <a:lnTo>
                  <a:pt x="559174" y="3349465"/>
                </a:lnTo>
                <a:lnTo>
                  <a:pt x="558521" y="3344544"/>
                </a:lnTo>
                <a:lnTo>
                  <a:pt x="555254" y="3336537"/>
                </a:lnTo>
                <a:lnTo>
                  <a:pt x="551579" y="3329802"/>
                </a:lnTo>
                <a:lnTo>
                  <a:pt x="548558" y="3320657"/>
                </a:lnTo>
                <a:lnTo>
                  <a:pt x="542054" y="3311914"/>
                </a:lnTo>
                <a:lnTo>
                  <a:pt x="536822" y="3306160"/>
                </a:lnTo>
                <a:lnTo>
                  <a:pt x="535047" y="3303291"/>
                </a:lnTo>
                <a:lnTo>
                  <a:pt x="531594" y="3294704"/>
                </a:lnTo>
                <a:lnTo>
                  <a:pt x="522377" y="3283269"/>
                </a:lnTo>
                <a:lnTo>
                  <a:pt x="519702" y="3280411"/>
                </a:lnTo>
                <a:lnTo>
                  <a:pt x="517917" y="3277553"/>
                </a:lnTo>
                <a:lnTo>
                  <a:pt x="514454" y="3268981"/>
                </a:lnTo>
                <a:lnTo>
                  <a:pt x="508771" y="3260408"/>
                </a:lnTo>
                <a:lnTo>
                  <a:pt x="505711" y="3251835"/>
                </a:lnTo>
                <a:lnTo>
                  <a:pt x="499196" y="3243262"/>
                </a:lnTo>
                <a:lnTo>
                  <a:pt x="493962" y="3237548"/>
                </a:lnTo>
                <a:lnTo>
                  <a:pt x="492186" y="3234690"/>
                </a:lnTo>
                <a:lnTo>
                  <a:pt x="488733" y="3226117"/>
                </a:lnTo>
                <a:lnTo>
                  <a:pt x="479515" y="3214687"/>
                </a:lnTo>
                <a:lnTo>
                  <a:pt x="476839" y="3211830"/>
                </a:lnTo>
                <a:lnTo>
                  <a:pt x="475055" y="3208972"/>
                </a:lnTo>
                <a:lnTo>
                  <a:pt x="473073" y="3203258"/>
                </a:lnTo>
                <a:lnTo>
                  <a:pt x="471957" y="3194685"/>
                </a:lnTo>
                <a:lnTo>
                  <a:pt x="470848" y="3191828"/>
                </a:lnTo>
                <a:lnTo>
                  <a:pt x="467076" y="3186113"/>
                </a:lnTo>
                <a:lnTo>
                  <a:pt x="457845" y="3174683"/>
                </a:lnTo>
                <a:lnTo>
                  <a:pt x="454427" y="3166110"/>
                </a:lnTo>
                <a:lnTo>
                  <a:pt x="448758" y="3157537"/>
                </a:lnTo>
                <a:lnTo>
                  <a:pt x="445703" y="3148965"/>
                </a:lnTo>
                <a:lnTo>
                  <a:pt x="440141" y="3140392"/>
                </a:lnTo>
                <a:lnTo>
                  <a:pt x="438505" y="3134678"/>
                </a:lnTo>
                <a:lnTo>
                  <a:pt x="437585" y="3126105"/>
                </a:lnTo>
                <a:lnTo>
                  <a:pt x="436503" y="3123247"/>
                </a:lnTo>
                <a:lnTo>
                  <a:pt x="429851" y="3113511"/>
                </a:lnTo>
                <a:lnTo>
                  <a:pt x="429169" y="3110030"/>
                </a:lnTo>
                <a:lnTo>
                  <a:pt x="428732" y="3095483"/>
                </a:lnTo>
                <a:lnTo>
                  <a:pt x="427744" y="3092356"/>
                </a:lnTo>
                <a:lnTo>
                  <a:pt x="426133" y="3090271"/>
                </a:lnTo>
                <a:lnTo>
                  <a:pt x="424106" y="3088880"/>
                </a:lnTo>
                <a:lnTo>
                  <a:pt x="419314" y="3082256"/>
                </a:lnTo>
                <a:lnTo>
                  <a:pt x="413027" y="3071583"/>
                </a:lnTo>
                <a:lnTo>
                  <a:pt x="412168" y="3067583"/>
                </a:lnTo>
                <a:lnTo>
                  <a:pt x="411938" y="3065183"/>
                </a:lnTo>
                <a:lnTo>
                  <a:pt x="410833" y="3062630"/>
                </a:lnTo>
                <a:lnTo>
                  <a:pt x="405678" y="3054487"/>
                </a:lnTo>
                <a:lnTo>
                  <a:pt x="404139" y="3048872"/>
                </a:lnTo>
                <a:lnTo>
                  <a:pt x="402939" y="3023233"/>
                </a:lnTo>
                <a:lnTo>
                  <a:pt x="401976" y="3021329"/>
                </a:lnTo>
                <a:lnTo>
                  <a:pt x="400381" y="3020059"/>
                </a:lnTo>
                <a:lnTo>
                  <a:pt x="398366" y="3019213"/>
                </a:lnTo>
                <a:lnTo>
                  <a:pt x="397022" y="3017696"/>
                </a:lnTo>
                <a:lnTo>
                  <a:pt x="396127" y="3015732"/>
                </a:lnTo>
                <a:lnTo>
                  <a:pt x="395131" y="3011011"/>
                </a:lnTo>
                <a:lnTo>
                  <a:pt x="394366" y="2988914"/>
                </a:lnTo>
                <a:lnTo>
                  <a:pt x="393403" y="2986067"/>
                </a:lnTo>
                <a:lnTo>
                  <a:pt x="388449" y="2977509"/>
                </a:lnTo>
                <a:lnTo>
                  <a:pt x="386957" y="2971797"/>
                </a:lnTo>
                <a:lnTo>
                  <a:pt x="385793" y="2953463"/>
                </a:lnTo>
                <a:lnTo>
                  <a:pt x="384830" y="2951003"/>
                </a:lnTo>
                <a:lnTo>
                  <a:pt x="379877" y="2942989"/>
                </a:lnTo>
                <a:lnTo>
                  <a:pt x="377033" y="2934583"/>
                </a:lnTo>
                <a:lnTo>
                  <a:pt x="371534" y="2926060"/>
                </a:lnTo>
                <a:lnTo>
                  <a:pt x="369914" y="2920356"/>
                </a:lnTo>
                <a:lnTo>
                  <a:pt x="368640" y="2899568"/>
                </a:lnTo>
                <a:lnTo>
                  <a:pt x="368618" y="2877471"/>
                </a:lnTo>
                <a:lnTo>
                  <a:pt x="367665" y="2874624"/>
                </a:lnTo>
                <a:lnTo>
                  <a:pt x="361237" y="2864906"/>
                </a:lnTo>
                <a:lnTo>
                  <a:pt x="360575" y="2861427"/>
                </a:lnTo>
                <a:lnTo>
                  <a:pt x="360075" y="2843108"/>
                </a:lnTo>
                <a:lnTo>
                  <a:pt x="359113" y="2840285"/>
                </a:lnTo>
                <a:lnTo>
                  <a:pt x="354159" y="2831762"/>
                </a:lnTo>
                <a:lnTo>
                  <a:pt x="352667" y="2826058"/>
                </a:lnTo>
                <a:lnTo>
                  <a:pt x="351577" y="2813473"/>
                </a:lnTo>
                <a:lnTo>
                  <a:pt x="344701" y="2795893"/>
                </a:lnTo>
                <a:lnTo>
                  <a:pt x="343137" y="2780513"/>
                </a:lnTo>
                <a:lnTo>
                  <a:pt x="342909" y="2757494"/>
                </a:lnTo>
                <a:lnTo>
                  <a:pt x="341954" y="2754634"/>
                </a:lnTo>
                <a:lnTo>
                  <a:pt x="337010" y="2746059"/>
                </a:lnTo>
                <a:lnTo>
                  <a:pt x="334170" y="2737486"/>
                </a:lnTo>
                <a:lnTo>
                  <a:pt x="328671" y="2728913"/>
                </a:lnTo>
                <a:lnTo>
                  <a:pt x="327051" y="2723198"/>
                </a:lnTo>
                <a:lnTo>
                  <a:pt x="326139" y="2714625"/>
                </a:lnTo>
                <a:lnTo>
                  <a:pt x="325058" y="2711767"/>
                </a:lnTo>
                <a:lnTo>
                  <a:pt x="319939" y="2703195"/>
                </a:lnTo>
                <a:lnTo>
                  <a:pt x="318407" y="2697480"/>
                </a:lnTo>
                <a:lnTo>
                  <a:pt x="316301" y="2676525"/>
                </a:lnTo>
                <a:lnTo>
                  <a:pt x="310411" y="2659262"/>
                </a:lnTo>
                <a:lnTo>
                  <a:pt x="308768" y="2640487"/>
                </a:lnTo>
                <a:lnTo>
                  <a:pt x="308641" y="2628931"/>
                </a:lnTo>
                <a:lnTo>
                  <a:pt x="300833" y="2601121"/>
                </a:lnTo>
                <a:lnTo>
                  <a:pt x="300046" y="2560682"/>
                </a:lnTo>
                <a:lnTo>
                  <a:pt x="299091" y="2557704"/>
                </a:lnTo>
                <a:lnTo>
                  <a:pt x="295489" y="2551855"/>
                </a:lnTo>
                <a:lnTo>
                  <a:pt x="293253" y="2543540"/>
                </a:lnTo>
                <a:lnTo>
                  <a:pt x="292657" y="2538656"/>
                </a:lnTo>
                <a:lnTo>
                  <a:pt x="291307" y="2534447"/>
                </a:lnTo>
                <a:lnTo>
                  <a:pt x="285809" y="2523021"/>
                </a:lnTo>
                <a:lnTo>
                  <a:pt x="283468" y="2505116"/>
                </a:lnTo>
                <a:lnTo>
                  <a:pt x="282926" y="2475900"/>
                </a:lnTo>
                <a:lnTo>
                  <a:pt x="281962" y="2472608"/>
                </a:lnTo>
                <a:lnTo>
                  <a:pt x="277007" y="2462470"/>
                </a:lnTo>
                <a:lnTo>
                  <a:pt x="274674" y="2441531"/>
                </a:lnTo>
                <a:lnTo>
                  <a:pt x="274329" y="2401849"/>
                </a:lnTo>
                <a:lnTo>
                  <a:pt x="273374" y="2397523"/>
                </a:lnTo>
                <a:lnTo>
                  <a:pt x="268430" y="2385931"/>
                </a:lnTo>
                <a:lnTo>
                  <a:pt x="265030" y="2361166"/>
                </a:lnTo>
                <a:lnTo>
                  <a:pt x="261301" y="2354967"/>
                </a:lnTo>
                <a:lnTo>
                  <a:pt x="259008" y="2346497"/>
                </a:lnTo>
                <a:lnTo>
                  <a:pt x="256223" y="2265303"/>
                </a:lnTo>
                <a:lnTo>
                  <a:pt x="250390" y="2247834"/>
                </a:lnTo>
                <a:lnTo>
                  <a:pt x="248838" y="2230997"/>
                </a:lnTo>
                <a:lnTo>
                  <a:pt x="248707" y="2221550"/>
                </a:lnTo>
                <a:lnTo>
                  <a:pt x="247719" y="2217316"/>
                </a:lnTo>
                <a:lnTo>
                  <a:pt x="241831" y="2203677"/>
                </a:lnTo>
                <a:lnTo>
                  <a:pt x="239314" y="2187964"/>
                </a:lnTo>
                <a:lnTo>
                  <a:pt x="233291" y="2170644"/>
                </a:lnTo>
                <a:lnTo>
                  <a:pt x="231699" y="2148901"/>
                </a:lnTo>
                <a:lnTo>
                  <a:pt x="231457" y="2080366"/>
                </a:lnTo>
                <a:lnTo>
                  <a:pt x="230505" y="2077473"/>
                </a:lnTo>
                <a:lnTo>
                  <a:pt x="226906" y="2071719"/>
                </a:lnTo>
                <a:lnTo>
                  <a:pt x="224672" y="2063446"/>
                </a:lnTo>
                <a:lnTo>
                  <a:pt x="222885" y="1951503"/>
                </a:lnTo>
                <a:lnTo>
                  <a:pt x="222885" y="1690476"/>
                </a:lnTo>
                <a:lnTo>
                  <a:pt x="217805" y="1686995"/>
                </a:lnTo>
                <a:lnTo>
                  <a:pt x="213783" y="1684734"/>
                </a:lnTo>
                <a:lnTo>
                  <a:pt x="211101" y="1682273"/>
                </a:lnTo>
                <a:lnTo>
                  <a:pt x="209314" y="1679681"/>
                </a:lnTo>
                <a:lnTo>
                  <a:pt x="207328" y="1674260"/>
                </a:lnTo>
                <a:lnTo>
                  <a:pt x="206053" y="1663019"/>
                </a:lnTo>
                <a:lnTo>
                  <a:pt x="205740" y="1616154"/>
                </a:lnTo>
                <a:lnTo>
                  <a:pt x="204787" y="1613693"/>
                </a:lnTo>
                <a:lnTo>
                  <a:pt x="198358" y="1604646"/>
                </a:lnTo>
                <a:lnTo>
                  <a:pt x="197697" y="1601224"/>
                </a:lnTo>
                <a:lnTo>
                  <a:pt x="197167" y="1544639"/>
                </a:lnTo>
                <a:lnTo>
                  <a:pt x="194627" y="1541216"/>
                </a:lnTo>
                <a:lnTo>
                  <a:pt x="192617" y="1538970"/>
                </a:lnTo>
                <a:lnTo>
                  <a:pt x="191276" y="1536520"/>
                </a:lnTo>
                <a:lnTo>
                  <a:pt x="189786" y="1531258"/>
                </a:lnTo>
                <a:lnTo>
                  <a:pt x="188948" y="1522940"/>
                </a:lnTo>
                <a:lnTo>
                  <a:pt x="187878" y="1520118"/>
                </a:lnTo>
                <a:lnTo>
                  <a:pt x="181245" y="1510444"/>
                </a:lnTo>
                <a:lnTo>
                  <a:pt x="180566" y="1506969"/>
                </a:lnTo>
                <a:lnTo>
                  <a:pt x="180025" y="1479823"/>
                </a:lnTo>
                <a:lnTo>
                  <a:pt x="179071" y="1477086"/>
                </a:lnTo>
                <a:lnTo>
                  <a:pt x="174131" y="1468684"/>
                </a:lnTo>
                <a:lnTo>
                  <a:pt x="172641" y="1463008"/>
                </a:lnTo>
                <a:lnTo>
                  <a:pt x="171554" y="1450443"/>
                </a:lnTo>
                <a:lnTo>
                  <a:pt x="168956" y="1446964"/>
                </a:lnTo>
                <a:lnTo>
                  <a:pt x="166930" y="1444703"/>
                </a:lnTo>
                <a:lnTo>
                  <a:pt x="165579" y="1442243"/>
                </a:lnTo>
                <a:lnTo>
                  <a:pt x="164078" y="1436969"/>
                </a:lnTo>
                <a:lnTo>
                  <a:pt x="163233" y="1428645"/>
                </a:lnTo>
                <a:lnTo>
                  <a:pt x="162162" y="1425823"/>
                </a:lnTo>
                <a:lnTo>
                  <a:pt x="157056" y="1417299"/>
                </a:lnTo>
                <a:lnTo>
                  <a:pt x="155527" y="1411596"/>
                </a:lnTo>
                <a:lnTo>
                  <a:pt x="154412" y="1394459"/>
                </a:lnTo>
                <a:lnTo>
                  <a:pt x="153423" y="1391602"/>
                </a:lnTo>
                <a:lnTo>
                  <a:pt x="148434" y="1383030"/>
                </a:lnTo>
                <a:lnTo>
                  <a:pt x="146933" y="1377315"/>
                </a:lnTo>
                <a:lnTo>
                  <a:pt x="146088" y="1368743"/>
                </a:lnTo>
                <a:lnTo>
                  <a:pt x="145017" y="1365885"/>
                </a:lnTo>
                <a:lnTo>
                  <a:pt x="139911" y="1357313"/>
                </a:lnTo>
                <a:lnTo>
                  <a:pt x="138382" y="1351597"/>
                </a:lnTo>
                <a:lnTo>
                  <a:pt x="136228" y="1315244"/>
                </a:lnTo>
                <a:lnTo>
                  <a:pt x="131274" y="1306113"/>
                </a:lnTo>
                <a:lnTo>
                  <a:pt x="129782" y="1300267"/>
                </a:lnTo>
                <a:lnTo>
                  <a:pt x="128692" y="1275646"/>
                </a:lnTo>
                <a:lnTo>
                  <a:pt x="127704" y="1272388"/>
                </a:lnTo>
                <a:lnTo>
                  <a:pt x="122717" y="1263252"/>
                </a:lnTo>
                <a:lnTo>
                  <a:pt x="121215" y="1257405"/>
                </a:lnTo>
                <a:lnTo>
                  <a:pt x="119068" y="1214262"/>
                </a:lnTo>
                <a:lnTo>
                  <a:pt x="114125" y="1202850"/>
                </a:lnTo>
                <a:lnTo>
                  <a:pt x="111284" y="1188779"/>
                </a:lnTo>
                <a:lnTo>
                  <a:pt x="105786" y="1178154"/>
                </a:lnTo>
                <a:lnTo>
                  <a:pt x="104166" y="1171959"/>
                </a:lnTo>
                <a:lnTo>
                  <a:pt x="101919" y="1116401"/>
                </a:lnTo>
                <a:lnTo>
                  <a:pt x="96085" y="1099081"/>
                </a:lnTo>
                <a:lnTo>
                  <a:pt x="94454" y="1080293"/>
                </a:lnTo>
                <a:lnTo>
                  <a:pt x="94306" y="1055591"/>
                </a:lnTo>
                <a:lnTo>
                  <a:pt x="93351" y="1051390"/>
                </a:lnTo>
                <a:lnTo>
                  <a:pt x="87513" y="1037803"/>
                </a:lnTo>
                <a:lnTo>
                  <a:pt x="86917" y="1034769"/>
                </a:lnTo>
                <a:lnTo>
                  <a:pt x="83715" y="1028857"/>
                </a:lnTo>
                <a:lnTo>
                  <a:pt x="81527" y="1025948"/>
                </a:lnTo>
                <a:lnTo>
                  <a:pt x="80068" y="1022102"/>
                </a:lnTo>
                <a:lnTo>
                  <a:pt x="77728" y="1004784"/>
                </a:lnTo>
                <a:lnTo>
                  <a:pt x="77162" y="974439"/>
                </a:lnTo>
                <a:lnTo>
                  <a:pt x="69375" y="946629"/>
                </a:lnTo>
                <a:lnTo>
                  <a:pt x="68610" y="923004"/>
                </a:lnTo>
                <a:lnTo>
                  <a:pt x="61201" y="903000"/>
                </a:lnTo>
                <a:lnTo>
                  <a:pt x="54351" y="887948"/>
                </a:lnTo>
                <a:lnTo>
                  <a:pt x="52299" y="877882"/>
                </a:lnTo>
                <a:lnTo>
                  <a:pt x="51435" y="804159"/>
                </a:lnTo>
                <a:lnTo>
                  <a:pt x="50482" y="800901"/>
                </a:lnTo>
                <a:lnTo>
                  <a:pt x="45543" y="791765"/>
                </a:lnTo>
                <a:lnTo>
                  <a:pt x="44054" y="785918"/>
                </a:lnTo>
                <a:lnTo>
                  <a:pt x="41911" y="730588"/>
                </a:lnTo>
                <a:lnTo>
                  <a:pt x="36077" y="713309"/>
                </a:lnTo>
                <a:lnTo>
                  <a:pt x="35481" y="709854"/>
                </a:lnTo>
                <a:lnTo>
                  <a:pt x="32279" y="703476"/>
                </a:lnTo>
                <a:lnTo>
                  <a:pt x="30092" y="700441"/>
                </a:lnTo>
                <a:lnTo>
                  <a:pt x="27661" y="694530"/>
                </a:lnTo>
                <a:lnTo>
                  <a:pt x="26293" y="685847"/>
                </a:lnTo>
                <a:lnTo>
                  <a:pt x="25718" y="631612"/>
                </a:lnTo>
                <a:lnTo>
                  <a:pt x="24765" y="628720"/>
                </a:lnTo>
                <a:lnTo>
                  <a:pt x="19826" y="620098"/>
                </a:lnTo>
                <a:lnTo>
                  <a:pt x="18337" y="614372"/>
                </a:lnTo>
                <a:lnTo>
                  <a:pt x="17147" y="571500"/>
                </a:lnTo>
                <a:lnTo>
                  <a:pt x="16194" y="568643"/>
                </a:lnTo>
                <a:lnTo>
                  <a:pt x="11254" y="560070"/>
                </a:lnTo>
                <a:lnTo>
                  <a:pt x="9764" y="554355"/>
                </a:lnTo>
                <a:lnTo>
                  <a:pt x="8572" y="442757"/>
                </a:lnTo>
                <a:lnTo>
                  <a:pt x="8572" y="378388"/>
                </a:lnTo>
                <a:lnTo>
                  <a:pt x="9525" y="374179"/>
                </a:lnTo>
                <a:lnTo>
                  <a:pt x="15357" y="360579"/>
                </a:lnTo>
                <a:lnTo>
                  <a:pt x="16615" y="349091"/>
                </a:lnTo>
                <a:lnTo>
                  <a:pt x="17144" y="234317"/>
                </a:lnTo>
                <a:lnTo>
                  <a:pt x="17144" y="228601"/>
                </a:lnTo>
                <a:lnTo>
                  <a:pt x="16192" y="225743"/>
                </a:lnTo>
                <a:lnTo>
                  <a:pt x="11253" y="217170"/>
                </a:lnTo>
                <a:lnTo>
                  <a:pt x="9763" y="211455"/>
                </a:lnTo>
                <a:lnTo>
                  <a:pt x="8572" y="158828"/>
                </a:lnTo>
                <a:lnTo>
                  <a:pt x="7620" y="156368"/>
                </a:lnTo>
                <a:lnTo>
                  <a:pt x="2680" y="148355"/>
                </a:lnTo>
                <a:lnTo>
                  <a:pt x="353" y="138822"/>
                </a:lnTo>
                <a:lnTo>
                  <a:pt x="0" y="81644"/>
                </a:lnTo>
                <a:lnTo>
                  <a:pt x="952" y="79195"/>
                </a:lnTo>
                <a:lnTo>
                  <a:pt x="5891" y="71196"/>
                </a:lnTo>
                <a:lnTo>
                  <a:pt x="7381" y="65615"/>
                </a:lnTo>
                <a:lnTo>
                  <a:pt x="8563" y="35983"/>
                </a:lnTo>
                <a:lnTo>
                  <a:pt x="11108" y="32502"/>
                </a:lnTo>
                <a:lnTo>
                  <a:pt x="15952" y="27058"/>
                </a:lnTo>
                <a:lnTo>
                  <a:pt x="16615" y="23773"/>
                </a:lnTo>
                <a:lnTo>
                  <a:pt x="16791" y="21564"/>
                </a:lnTo>
                <a:lnTo>
                  <a:pt x="15957" y="20091"/>
                </a:lnTo>
                <a:lnTo>
                  <a:pt x="14448" y="19109"/>
                </a:lnTo>
                <a:lnTo>
                  <a:pt x="9732" y="17533"/>
                </a:lnTo>
                <a:lnTo>
                  <a:pt x="9346" y="16451"/>
                </a:lnTo>
                <a:lnTo>
                  <a:pt x="8674" y="9798"/>
                </a:lnTo>
                <a:lnTo>
                  <a:pt x="9593" y="9390"/>
                </a:lnTo>
                <a:lnTo>
                  <a:pt x="13154" y="8936"/>
                </a:lnTo>
                <a:lnTo>
                  <a:pt x="14483" y="7862"/>
                </a:lnTo>
                <a:lnTo>
                  <a:pt x="15371" y="6194"/>
                </a:lnTo>
                <a:lnTo>
                  <a:pt x="16794" y="1224"/>
                </a:lnTo>
                <a:lnTo>
                  <a:pt x="17863" y="816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95"/>
          <p:cNvSpPr/>
          <p:nvPr/>
        </p:nvSpPr>
        <p:spPr>
          <a:xfrm>
            <a:off x="4417695" y="1817370"/>
            <a:ext cx="154295" cy="85694"/>
          </a:xfrm>
          <a:custGeom>
            <a:avLst/>
            <a:gdLst/>
            <a:ahLst/>
            <a:cxnLst/>
            <a:rect l="0" t="0" r="0" b="0"/>
            <a:pathLst>
              <a:path w="154295" h="85694">
                <a:moveTo>
                  <a:pt x="68580" y="8572"/>
                </a:moveTo>
                <a:lnTo>
                  <a:pt x="68580" y="1191"/>
                </a:lnTo>
                <a:lnTo>
                  <a:pt x="67627" y="794"/>
                </a:lnTo>
                <a:lnTo>
                  <a:pt x="64029" y="353"/>
                </a:lnTo>
                <a:lnTo>
                  <a:pt x="59849" y="69"/>
                </a:lnTo>
                <a:lnTo>
                  <a:pt x="35515" y="0"/>
                </a:lnTo>
                <a:lnTo>
                  <a:pt x="32295" y="2540"/>
                </a:lnTo>
                <a:lnTo>
                  <a:pt x="27016" y="7380"/>
                </a:lnTo>
                <a:lnTo>
                  <a:pt x="23754" y="8042"/>
                </a:lnTo>
                <a:lnTo>
                  <a:pt x="21551" y="8219"/>
                </a:lnTo>
                <a:lnTo>
                  <a:pt x="20082" y="9289"/>
                </a:lnTo>
                <a:lnTo>
                  <a:pt x="19103" y="10955"/>
                </a:lnTo>
                <a:lnTo>
                  <a:pt x="17532" y="15922"/>
                </a:lnTo>
                <a:lnTo>
                  <a:pt x="16450" y="16329"/>
                </a:lnTo>
                <a:lnTo>
                  <a:pt x="12708" y="16782"/>
                </a:lnTo>
                <a:lnTo>
                  <a:pt x="11330" y="17856"/>
                </a:lnTo>
                <a:lnTo>
                  <a:pt x="10411" y="19524"/>
                </a:lnTo>
                <a:lnTo>
                  <a:pt x="9798" y="21588"/>
                </a:lnTo>
                <a:lnTo>
                  <a:pt x="8436" y="22964"/>
                </a:lnTo>
                <a:lnTo>
                  <a:pt x="6577" y="23882"/>
                </a:lnTo>
                <a:lnTo>
                  <a:pt x="4385" y="24494"/>
                </a:lnTo>
                <a:lnTo>
                  <a:pt x="2923" y="25854"/>
                </a:lnTo>
                <a:lnTo>
                  <a:pt x="1948" y="27713"/>
                </a:lnTo>
                <a:lnTo>
                  <a:pt x="114" y="33905"/>
                </a:lnTo>
                <a:lnTo>
                  <a:pt x="75" y="34985"/>
                </a:lnTo>
                <a:lnTo>
                  <a:pt x="2" y="43572"/>
                </a:lnTo>
                <a:lnTo>
                  <a:pt x="0" y="47305"/>
                </a:lnTo>
                <a:lnTo>
                  <a:pt x="953" y="48682"/>
                </a:lnTo>
                <a:lnTo>
                  <a:pt x="2540" y="49599"/>
                </a:lnTo>
                <a:lnTo>
                  <a:pt x="4550" y="50211"/>
                </a:lnTo>
                <a:lnTo>
                  <a:pt x="6844" y="51571"/>
                </a:lnTo>
                <a:lnTo>
                  <a:pt x="9325" y="53431"/>
                </a:lnTo>
                <a:lnTo>
                  <a:pt x="11931" y="55623"/>
                </a:lnTo>
                <a:lnTo>
                  <a:pt x="14622" y="57084"/>
                </a:lnTo>
                <a:lnTo>
                  <a:pt x="17368" y="58059"/>
                </a:lnTo>
                <a:lnTo>
                  <a:pt x="24068" y="59622"/>
                </a:lnTo>
                <a:lnTo>
                  <a:pt x="25570" y="60703"/>
                </a:lnTo>
                <a:lnTo>
                  <a:pt x="27524" y="62376"/>
                </a:lnTo>
                <a:lnTo>
                  <a:pt x="29779" y="64444"/>
                </a:lnTo>
                <a:lnTo>
                  <a:pt x="32235" y="65822"/>
                </a:lnTo>
                <a:lnTo>
                  <a:pt x="34825" y="66741"/>
                </a:lnTo>
                <a:lnTo>
                  <a:pt x="37503" y="67354"/>
                </a:lnTo>
                <a:lnTo>
                  <a:pt x="40242" y="68715"/>
                </a:lnTo>
                <a:lnTo>
                  <a:pt x="43021" y="70575"/>
                </a:lnTo>
                <a:lnTo>
                  <a:pt x="49773" y="75853"/>
                </a:lnTo>
                <a:lnTo>
                  <a:pt x="52231" y="76286"/>
                </a:lnTo>
                <a:lnTo>
                  <a:pt x="55776" y="76575"/>
                </a:lnTo>
                <a:lnTo>
                  <a:pt x="66050" y="77038"/>
                </a:lnTo>
                <a:lnTo>
                  <a:pt x="69995" y="79641"/>
                </a:lnTo>
                <a:lnTo>
                  <a:pt x="72381" y="81669"/>
                </a:lnTo>
                <a:lnTo>
                  <a:pt x="74924" y="83021"/>
                </a:lnTo>
                <a:lnTo>
                  <a:pt x="77572" y="83922"/>
                </a:lnTo>
                <a:lnTo>
                  <a:pt x="80289" y="84523"/>
                </a:lnTo>
                <a:lnTo>
                  <a:pt x="83053" y="84923"/>
                </a:lnTo>
                <a:lnTo>
                  <a:pt x="85849" y="85191"/>
                </a:lnTo>
                <a:lnTo>
                  <a:pt x="88665" y="85368"/>
                </a:lnTo>
                <a:lnTo>
                  <a:pt x="94334" y="85566"/>
                </a:lnTo>
                <a:lnTo>
                  <a:pt x="105734" y="85693"/>
                </a:lnTo>
                <a:lnTo>
                  <a:pt x="107636" y="84751"/>
                </a:lnTo>
                <a:lnTo>
                  <a:pt x="108905" y="83171"/>
                </a:lnTo>
                <a:lnTo>
                  <a:pt x="109751" y="81164"/>
                </a:lnTo>
                <a:lnTo>
                  <a:pt x="111267" y="79827"/>
                </a:lnTo>
                <a:lnTo>
                  <a:pt x="113230" y="78935"/>
                </a:lnTo>
                <a:lnTo>
                  <a:pt x="117952" y="77945"/>
                </a:lnTo>
                <a:lnTo>
                  <a:pt x="120545" y="77680"/>
                </a:lnTo>
                <a:lnTo>
                  <a:pt x="126998" y="77256"/>
                </a:lnTo>
                <a:lnTo>
                  <a:pt x="130421" y="74658"/>
                </a:lnTo>
                <a:lnTo>
                  <a:pt x="135828" y="69780"/>
                </a:lnTo>
                <a:lnTo>
                  <a:pt x="139108" y="69113"/>
                </a:lnTo>
                <a:lnTo>
                  <a:pt x="141316" y="68935"/>
                </a:lnTo>
                <a:lnTo>
                  <a:pt x="142788" y="67864"/>
                </a:lnTo>
                <a:lnTo>
                  <a:pt x="143769" y="66198"/>
                </a:lnTo>
                <a:lnTo>
                  <a:pt x="144423" y="64134"/>
                </a:lnTo>
                <a:lnTo>
                  <a:pt x="145812" y="60853"/>
                </a:lnTo>
                <a:lnTo>
                  <a:pt x="152998" y="45608"/>
                </a:lnTo>
                <a:lnTo>
                  <a:pt x="153433" y="43740"/>
                </a:lnTo>
                <a:lnTo>
                  <a:pt x="153724" y="41542"/>
                </a:lnTo>
                <a:lnTo>
                  <a:pt x="154190" y="35722"/>
                </a:lnTo>
                <a:lnTo>
                  <a:pt x="154254" y="32386"/>
                </a:lnTo>
                <a:lnTo>
                  <a:pt x="154294" y="27034"/>
                </a:lnTo>
                <a:lnTo>
                  <a:pt x="153345" y="27548"/>
                </a:lnTo>
                <a:lnTo>
                  <a:pt x="151760" y="28843"/>
                </a:lnTo>
                <a:lnTo>
                  <a:pt x="149751" y="30658"/>
                </a:lnTo>
                <a:lnTo>
                  <a:pt x="147459" y="30916"/>
                </a:lnTo>
                <a:lnTo>
                  <a:pt x="144978" y="30136"/>
                </a:lnTo>
                <a:lnTo>
                  <a:pt x="142372" y="28663"/>
                </a:lnTo>
                <a:lnTo>
                  <a:pt x="140634" y="26728"/>
                </a:lnTo>
                <a:lnTo>
                  <a:pt x="139476" y="24486"/>
                </a:lnTo>
                <a:lnTo>
                  <a:pt x="138704" y="22039"/>
                </a:lnTo>
                <a:lnTo>
                  <a:pt x="136284" y="20407"/>
                </a:lnTo>
                <a:lnTo>
                  <a:pt x="132766" y="19320"/>
                </a:lnTo>
                <a:lnTo>
                  <a:pt x="122533" y="17574"/>
                </a:lnTo>
                <a:lnTo>
                  <a:pt x="120741" y="16479"/>
                </a:lnTo>
                <a:lnTo>
                  <a:pt x="118594" y="14796"/>
                </a:lnTo>
                <a:lnTo>
                  <a:pt x="116210" y="12721"/>
                </a:lnTo>
                <a:lnTo>
                  <a:pt x="113668" y="11338"/>
                </a:lnTo>
                <a:lnTo>
                  <a:pt x="111021" y="10416"/>
                </a:lnTo>
                <a:lnTo>
                  <a:pt x="108304" y="9801"/>
                </a:lnTo>
                <a:lnTo>
                  <a:pt x="105540" y="8439"/>
                </a:lnTo>
                <a:lnTo>
                  <a:pt x="102745" y="6578"/>
                </a:lnTo>
                <a:lnTo>
                  <a:pt x="99929" y="4386"/>
                </a:lnTo>
                <a:lnTo>
                  <a:pt x="97099" y="2923"/>
                </a:lnTo>
                <a:lnTo>
                  <a:pt x="94260" y="1949"/>
                </a:lnTo>
                <a:lnTo>
                  <a:pt x="91415" y="1299"/>
                </a:lnTo>
                <a:lnTo>
                  <a:pt x="87613" y="866"/>
                </a:lnTo>
                <a:lnTo>
                  <a:pt x="83174" y="577"/>
                </a:lnTo>
                <a:lnTo>
                  <a:pt x="71462" y="114"/>
                </a:lnTo>
                <a:lnTo>
                  <a:pt x="64883" y="33"/>
                </a:lnTo>
                <a:lnTo>
                  <a:pt x="53054" y="2"/>
                </a:lnTo>
                <a:lnTo>
                  <a:pt x="52515" y="954"/>
                </a:lnTo>
                <a:lnTo>
                  <a:pt x="52155" y="2541"/>
                </a:lnTo>
                <a:lnTo>
                  <a:pt x="51434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96"/>
          <p:cNvSpPr/>
          <p:nvPr/>
        </p:nvSpPr>
        <p:spPr>
          <a:xfrm>
            <a:off x="4683442" y="6403657"/>
            <a:ext cx="188596" cy="1"/>
          </a:xfrm>
          <a:custGeom>
            <a:avLst/>
            <a:gdLst/>
            <a:ahLst/>
            <a:cxnLst/>
            <a:rect l="0" t="0" r="0" b="0"/>
            <a:pathLst>
              <a:path w="188596" h="1">
                <a:moveTo>
                  <a:pt x="17145" y="0"/>
                </a:moveTo>
                <a:lnTo>
                  <a:pt x="0" y="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97"/>
          <p:cNvSpPr/>
          <p:nvPr/>
        </p:nvSpPr>
        <p:spPr>
          <a:xfrm>
            <a:off x="4966334" y="6292215"/>
            <a:ext cx="25716" cy="265748"/>
          </a:xfrm>
          <a:custGeom>
            <a:avLst/>
            <a:gdLst/>
            <a:ahLst/>
            <a:cxnLst/>
            <a:rect l="0" t="0" r="0" b="0"/>
            <a:pathLst>
              <a:path w="25716" h="265748">
                <a:moveTo>
                  <a:pt x="0" y="0"/>
                </a:moveTo>
                <a:lnTo>
                  <a:pt x="17135" y="0"/>
                </a:lnTo>
                <a:lnTo>
                  <a:pt x="17145" y="144067"/>
                </a:lnTo>
                <a:lnTo>
                  <a:pt x="18098" y="149385"/>
                </a:lnTo>
                <a:lnTo>
                  <a:pt x="19686" y="154835"/>
                </a:lnTo>
                <a:lnTo>
                  <a:pt x="21696" y="160373"/>
                </a:lnTo>
                <a:lnTo>
                  <a:pt x="23037" y="165017"/>
                </a:lnTo>
                <a:lnTo>
                  <a:pt x="23931" y="169067"/>
                </a:lnTo>
                <a:lnTo>
                  <a:pt x="24527" y="172719"/>
                </a:lnTo>
                <a:lnTo>
                  <a:pt x="24924" y="177058"/>
                </a:lnTo>
                <a:lnTo>
                  <a:pt x="25188" y="181856"/>
                </a:lnTo>
                <a:lnTo>
                  <a:pt x="25483" y="191315"/>
                </a:lnTo>
                <a:lnTo>
                  <a:pt x="25671" y="205148"/>
                </a:lnTo>
                <a:lnTo>
                  <a:pt x="25715" y="225708"/>
                </a:lnTo>
                <a:lnTo>
                  <a:pt x="24764" y="228576"/>
                </a:lnTo>
                <a:lnTo>
                  <a:pt x="23177" y="231442"/>
                </a:lnTo>
                <a:lnTo>
                  <a:pt x="21166" y="234305"/>
                </a:lnTo>
                <a:lnTo>
                  <a:pt x="19826" y="237166"/>
                </a:lnTo>
                <a:lnTo>
                  <a:pt x="18933" y="240025"/>
                </a:lnTo>
                <a:lnTo>
                  <a:pt x="17498" y="246908"/>
                </a:lnTo>
                <a:lnTo>
                  <a:pt x="17250" y="252651"/>
                </a:lnTo>
                <a:lnTo>
                  <a:pt x="16263" y="254159"/>
                </a:lnTo>
                <a:lnTo>
                  <a:pt x="14652" y="255165"/>
                </a:lnTo>
                <a:lnTo>
                  <a:pt x="8929" y="257058"/>
                </a:lnTo>
                <a:lnTo>
                  <a:pt x="8587" y="265213"/>
                </a:lnTo>
                <a:lnTo>
                  <a:pt x="8582" y="265391"/>
                </a:lnTo>
                <a:lnTo>
                  <a:pt x="7627" y="265510"/>
                </a:lnTo>
                <a:lnTo>
                  <a:pt x="6038" y="265589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98"/>
          <p:cNvSpPr/>
          <p:nvPr/>
        </p:nvSpPr>
        <p:spPr>
          <a:xfrm>
            <a:off x="5472112" y="6317932"/>
            <a:ext cx="8469" cy="291466"/>
          </a:xfrm>
          <a:custGeom>
            <a:avLst/>
            <a:gdLst/>
            <a:ahLst/>
            <a:cxnLst/>
            <a:rect l="0" t="0" r="0" b="0"/>
            <a:pathLst>
              <a:path w="8469" h="291466">
                <a:moveTo>
                  <a:pt x="0" y="0"/>
                </a:moveTo>
                <a:lnTo>
                  <a:pt x="0" y="20152"/>
                </a:lnTo>
                <a:lnTo>
                  <a:pt x="953" y="23912"/>
                </a:lnTo>
                <a:lnTo>
                  <a:pt x="2540" y="28324"/>
                </a:lnTo>
                <a:lnTo>
                  <a:pt x="4551" y="33171"/>
                </a:lnTo>
                <a:lnTo>
                  <a:pt x="5892" y="37354"/>
                </a:lnTo>
                <a:lnTo>
                  <a:pt x="6785" y="41095"/>
                </a:lnTo>
                <a:lnTo>
                  <a:pt x="7381" y="44542"/>
                </a:lnTo>
                <a:lnTo>
                  <a:pt x="7778" y="48745"/>
                </a:lnTo>
                <a:lnTo>
                  <a:pt x="8043" y="53451"/>
                </a:lnTo>
                <a:lnTo>
                  <a:pt x="8337" y="63761"/>
                </a:lnTo>
                <a:lnTo>
                  <a:pt x="8468" y="74694"/>
                </a:lnTo>
                <a:lnTo>
                  <a:pt x="7551" y="80276"/>
                </a:lnTo>
                <a:lnTo>
                  <a:pt x="5986" y="85903"/>
                </a:lnTo>
                <a:lnTo>
                  <a:pt x="3990" y="91558"/>
                </a:lnTo>
                <a:lnTo>
                  <a:pt x="2661" y="97234"/>
                </a:lnTo>
                <a:lnTo>
                  <a:pt x="1774" y="102923"/>
                </a:lnTo>
                <a:lnTo>
                  <a:pt x="1182" y="108620"/>
                </a:lnTo>
                <a:lnTo>
                  <a:pt x="788" y="114323"/>
                </a:lnTo>
                <a:lnTo>
                  <a:pt x="526" y="120031"/>
                </a:lnTo>
                <a:lnTo>
                  <a:pt x="234" y="131452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99"/>
          <p:cNvSpPr/>
          <p:nvPr/>
        </p:nvSpPr>
        <p:spPr>
          <a:xfrm>
            <a:off x="6037898" y="6275073"/>
            <a:ext cx="265605" cy="299927"/>
          </a:xfrm>
          <a:custGeom>
            <a:avLst/>
            <a:gdLst/>
            <a:ahLst/>
            <a:cxnLst/>
            <a:rect l="0" t="0" r="0" b="0"/>
            <a:pathLst>
              <a:path w="265605" h="299927">
                <a:moveTo>
                  <a:pt x="17144" y="51431"/>
                </a:moveTo>
                <a:lnTo>
                  <a:pt x="0" y="51431"/>
                </a:lnTo>
                <a:lnTo>
                  <a:pt x="4550" y="51431"/>
                </a:lnTo>
                <a:lnTo>
                  <a:pt x="6843" y="50479"/>
                </a:lnTo>
                <a:lnTo>
                  <a:pt x="14621" y="44588"/>
                </a:lnTo>
                <a:lnTo>
                  <a:pt x="20150" y="39500"/>
                </a:lnTo>
                <a:lnTo>
                  <a:pt x="22958" y="37762"/>
                </a:lnTo>
                <a:lnTo>
                  <a:pt x="28618" y="35831"/>
                </a:lnTo>
                <a:lnTo>
                  <a:pt x="30508" y="34364"/>
                </a:lnTo>
                <a:lnTo>
                  <a:pt x="31769" y="32433"/>
                </a:lnTo>
                <a:lnTo>
                  <a:pt x="32609" y="30194"/>
                </a:lnTo>
                <a:lnTo>
                  <a:pt x="35074" y="27748"/>
                </a:lnTo>
                <a:lnTo>
                  <a:pt x="42893" y="22491"/>
                </a:lnTo>
                <a:lnTo>
                  <a:pt x="50178" y="19519"/>
                </a:lnTo>
                <a:lnTo>
                  <a:pt x="53454" y="18726"/>
                </a:lnTo>
                <a:lnTo>
                  <a:pt x="59634" y="15306"/>
                </a:lnTo>
                <a:lnTo>
                  <a:pt x="65556" y="10611"/>
                </a:lnTo>
                <a:lnTo>
                  <a:pt x="71363" y="5349"/>
                </a:lnTo>
                <a:lnTo>
                  <a:pt x="75198" y="3565"/>
                </a:lnTo>
                <a:lnTo>
                  <a:pt x="79659" y="2376"/>
                </a:lnTo>
                <a:lnTo>
                  <a:pt x="84538" y="1583"/>
                </a:lnTo>
                <a:lnTo>
                  <a:pt x="92500" y="702"/>
                </a:lnTo>
                <a:lnTo>
                  <a:pt x="100166" y="310"/>
                </a:lnTo>
                <a:lnTo>
                  <a:pt x="114239" y="89"/>
                </a:lnTo>
                <a:lnTo>
                  <a:pt x="139903" y="0"/>
                </a:lnTo>
                <a:lnTo>
                  <a:pt x="142798" y="952"/>
                </a:lnTo>
                <a:lnTo>
                  <a:pt x="148555" y="4549"/>
                </a:lnTo>
                <a:lnTo>
                  <a:pt x="154289" y="9322"/>
                </a:lnTo>
                <a:lnTo>
                  <a:pt x="157151" y="11929"/>
                </a:lnTo>
                <a:lnTo>
                  <a:pt x="159060" y="14619"/>
                </a:lnTo>
                <a:lnTo>
                  <a:pt x="161180" y="20148"/>
                </a:lnTo>
                <a:lnTo>
                  <a:pt x="162374" y="28616"/>
                </a:lnTo>
                <a:lnTo>
                  <a:pt x="162653" y="36846"/>
                </a:lnTo>
                <a:lnTo>
                  <a:pt x="162728" y="41708"/>
                </a:lnTo>
                <a:lnTo>
                  <a:pt x="161825" y="46855"/>
                </a:lnTo>
                <a:lnTo>
                  <a:pt x="160270" y="52190"/>
                </a:lnTo>
                <a:lnTo>
                  <a:pt x="158281" y="57652"/>
                </a:lnTo>
                <a:lnTo>
                  <a:pt x="156072" y="66262"/>
                </a:lnTo>
                <a:lnTo>
                  <a:pt x="154137" y="74215"/>
                </a:lnTo>
                <a:lnTo>
                  <a:pt x="152288" y="79003"/>
                </a:lnTo>
                <a:lnTo>
                  <a:pt x="150102" y="84100"/>
                </a:lnTo>
                <a:lnTo>
                  <a:pt x="145134" y="92303"/>
                </a:lnTo>
                <a:lnTo>
                  <a:pt x="142476" y="95824"/>
                </a:lnTo>
                <a:lnTo>
                  <a:pt x="139522" y="102277"/>
                </a:lnTo>
                <a:lnTo>
                  <a:pt x="138735" y="105331"/>
                </a:lnTo>
                <a:lnTo>
                  <a:pt x="132779" y="113805"/>
                </a:lnTo>
                <a:lnTo>
                  <a:pt x="125687" y="122968"/>
                </a:lnTo>
                <a:lnTo>
                  <a:pt x="122536" y="130215"/>
                </a:lnTo>
                <a:lnTo>
                  <a:pt x="120743" y="132529"/>
                </a:lnTo>
                <a:lnTo>
                  <a:pt x="118595" y="134072"/>
                </a:lnTo>
                <a:lnTo>
                  <a:pt x="116211" y="135100"/>
                </a:lnTo>
                <a:lnTo>
                  <a:pt x="108304" y="141098"/>
                </a:lnTo>
                <a:lnTo>
                  <a:pt x="104479" y="144357"/>
                </a:lnTo>
                <a:lnTo>
                  <a:pt x="101045" y="145120"/>
                </a:lnTo>
                <a:lnTo>
                  <a:pt x="94307" y="145728"/>
                </a:lnTo>
                <a:lnTo>
                  <a:pt x="106229" y="133797"/>
                </a:lnTo>
                <a:lnTo>
                  <a:pt x="108919" y="132060"/>
                </a:lnTo>
                <a:lnTo>
                  <a:pt x="114448" y="130129"/>
                </a:lnTo>
                <a:lnTo>
                  <a:pt x="120080" y="126731"/>
                </a:lnTo>
                <a:lnTo>
                  <a:pt x="122916" y="124491"/>
                </a:lnTo>
                <a:lnTo>
                  <a:pt x="126711" y="122998"/>
                </a:lnTo>
                <a:lnTo>
                  <a:pt x="131146" y="122002"/>
                </a:lnTo>
                <a:lnTo>
                  <a:pt x="136008" y="121339"/>
                </a:lnTo>
                <a:lnTo>
                  <a:pt x="141154" y="120897"/>
                </a:lnTo>
                <a:lnTo>
                  <a:pt x="146490" y="120602"/>
                </a:lnTo>
                <a:lnTo>
                  <a:pt x="157499" y="120274"/>
                </a:lnTo>
                <a:lnTo>
                  <a:pt x="194646" y="120027"/>
                </a:lnTo>
                <a:lnTo>
                  <a:pt x="198344" y="120022"/>
                </a:lnTo>
                <a:lnTo>
                  <a:pt x="202714" y="120971"/>
                </a:lnTo>
                <a:lnTo>
                  <a:pt x="207532" y="122556"/>
                </a:lnTo>
                <a:lnTo>
                  <a:pt x="212650" y="124565"/>
                </a:lnTo>
                <a:lnTo>
                  <a:pt x="217014" y="127810"/>
                </a:lnTo>
                <a:lnTo>
                  <a:pt x="224403" y="136495"/>
                </a:lnTo>
                <a:lnTo>
                  <a:pt x="228659" y="140526"/>
                </a:lnTo>
                <a:lnTo>
                  <a:pt x="233401" y="144165"/>
                </a:lnTo>
                <a:lnTo>
                  <a:pt x="238468" y="147544"/>
                </a:lnTo>
                <a:lnTo>
                  <a:pt x="241846" y="150749"/>
                </a:lnTo>
                <a:lnTo>
                  <a:pt x="244098" y="153838"/>
                </a:lnTo>
                <a:lnTo>
                  <a:pt x="252263" y="170191"/>
                </a:lnTo>
                <a:lnTo>
                  <a:pt x="257531" y="178191"/>
                </a:lnTo>
                <a:lnTo>
                  <a:pt x="260270" y="181658"/>
                </a:lnTo>
                <a:lnTo>
                  <a:pt x="262096" y="185874"/>
                </a:lnTo>
                <a:lnTo>
                  <a:pt x="263313" y="190590"/>
                </a:lnTo>
                <a:lnTo>
                  <a:pt x="264123" y="195639"/>
                </a:lnTo>
                <a:lnTo>
                  <a:pt x="264664" y="200910"/>
                </a:lnTo>
                <a:lnTo>
                  <a:pt x="265026" y="206329"/>
                </a:lnTo>
                <a:lnTo>
                  <a:pt x="265426" y="216477"/>
                </a:lnTo>
                <a:lnTo>
                  <a:pt x="265604" y="224163"/>
                </a:lnTo>
                <a:lnTo>
                  <a:pt x="263144" y="233294"/>
                </a:lnTo>
                <a:lnTo>
                  <a:pt x="261154" y="238395"/>
                </a:lnTo>
                <a:lnTo>
                  <a:pt x="256403" y="246604"/>
                </a:lnTo>
                <a:lnTo>
                  <a:pt x="251116" y="253427"/>
                </a:lnTo>
                <a:lnTo>
                  <a:pt x="245592" y="259635"/>
                </a:lnTo>
                <a:lnTo>
                  <a:pt x="239961" y="265569"/>
                </a:lnTo>
                <a:lnTo>
                  <a:pt x="220023" y="285736"/>
                </a:lnTo>
                <a:lnTo>
                  <a:pt x="217166" y="287645"/>
                </a:lnTo>
                <a:lnTo>
                  <a:pt x="211453" y="289765"/>
                </a:lnTo>
                <a:lnTo>
                  <a:pt x="205739" y="290708"/>
                </a:lnTo>
                <a:lnTo>
                  <a:pt x="202881" y="290959"/>
                </a:lnTo>
                <a:lnTo>
                  <a:pt x="194626" y="293778"/>
                </a:lnTo>
                <a:lnTo>
                  <a:pt x="189758" y="295863"/>
                </a:lnTo>
                <a:lnTo>
                  <a:pt x="181809" y="298181"/>
                </a:lnTo>
                <a:lnTo>
                  <a:pt x="174148" y="299210"/>
                </a:lnTo>
                <a:lnTo>
                  <a:pt x="169439" y="299485"/>
                </a:lnTo>
                <a:lnTo>
                  <a:pt x="160078" y="299790"/>
                </a:lnTo>
                <a:lnTo>
                  <a:pt x="152743" y="299926"/>
                </a:lnTo>
                <a:lnTo>
                  <a:pt x="149453" y="299009"/>
                </a:lnTo>
                <a:lnTo>
                  <a:pt x="141225" y="294121"/>
                </a:lnTo>
                <a:lnTo>
                  <a:pt x="137159" y="2914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00"/>
          <p:cNvSpPr/>
          <p:nvPr/>
        </p:nvSpPr>
        <p:spPr>
          <a:xfrm>
            <a:off x="4237673" y="2357437"/>
            <a:ext cx="171418" cy="119984"/>
          </a:xfrm>
          <a:custGeom>
            <a:avLst/>
            <a:gdLst/>
            <a:ahLst/>
            <a:cxnLst/>
            <a:rect l="0" t="0" r="0" b="0"/>
            <a:pathLst>
              <a:path w="171418" h="119984">
                <a:moveTo>
                  <a:pt x="111442" y="8573"/>
                </a:moveTo>
                <a:lnTo>
                  <a:pt x="111442" y="4022"/>
                </a:lnTo>
                <a:lnTo>
                  <a:pt x="110489" y="2681"/>
                </a:lnTo>
                <a:lnTo>
                  <a:pt x="108902" y="1787"/>
                </a:lnTo>
                <a:lnTo>
                  <a:pt x="104060" y="353"/>
                </a:lnTo>
                <a:lnTo>
                  <a:pt x="100859" y="157"/>
                </a:lnTo>
                <a:lnTo>
                  <a:pt x="96261" y="70"/>
                </a:lnTo>
                <a:lnTo>
                  <a:pt x="39995" y="0"/>
                </a:lnTo>
                <a:lnTo>
                  <a:pt x="37140" y="953"/>
                </a:lnTo>
                <a:lnTo>
                  <a:pt x="34285" y="2540"/>
                </a:lnTo>
                <a:lnTo>
                  <a:pt x="27409" y="7381"/>
                </a:lnTo>
                <a:lnTo>
                  <a:pt x="23929" y="10583"/>
                </a:lnTo>
                <a:lnTo>
                  <a:pt x="21667" y="12770"/>
                </a:lnTo>
                <a:lnTo>
                  <a:pt x="19207" y="14229"/>
                </a:lnTo>
                <a:lnTo>
                  <a:pt x="13934" y="15849"/>
                </a:lnTo>
                <a:lnTo>
                  <a:pt x="12146" y="17233"/>
                </a:lnTo>
                <a:lnTo>
                  <a:pt x="10955" y="19109"/>
                </a:lnTo>
                <a:lnTo>
                  <a:pt x="10161" y="21312"/>
                </a:lnTo>
                <a:lnTo>
                  <a:pt x="8678" y="23733"/>
                </a:lnTo>
                <a:lnTo>
                  <a:pt x="6738" y="26299"/>
                </a:lnTo>
                <a:lnTo>
                  <a:pt x="1330" y="32712"/>
                </a:lnTo>
                <a:lnTo>
                  <a:pt x="591" y="36129"/>
                </a:lnTo>
                <a:lnTo>
                  <a:pt x="393" y="38373"/>
                </a:lnTo>
                <a:lnTo>
                  <a:pt x="262" y="40822"/>
                </a:lnTo>
                <a:lnTo>
                  <a:pt x="116" y="46083"/>
                </a:lnTo>
                <a:lnTo>
                  <a:pt x="0" y="75462"/>
                </a:lnTo>
                <a:lnTo>
                  <a:pt x="2539" y="78941"/>
                </a:lnTo>
                <a:lnTo>
                  <a:pt x="4550" y="81203"/>
                </a:lnTo>
                <a:lnTo>
                  <a:pt x="9324" y="86255"/>
                </a:lnTo>
                <a:lnTo>
                  <a:pt x="20150" y="97260"/>
                </a:lnTo>
                <a:lnTo>
                  <a:pt x="22958" y="99130"/>
                </a:lnTo>
                <a:lnTo>
                  <a:pt x="25783" y="100377"/>
                </a:lnTo>
                <a:lnTo>
                  <a:pt x="28618" y="101208"/>
                </a:lnTo>
                <a:lnTo>
                  <a:pt x="31461" y="102714"/>
                </a:lnTo>
                <a:lnTo>
                  <a:pt x="34309" y="104671"/>
                </a:lnTo>
                <a:lnTo>
                  <a:pt x="37159" y="106928"/>
                </a:lnTo>
                <a:lnTo>
                  <a:pt x="40013" y="108433"/>
                </a:lnTo>
                <a:lnTo>
                  <a:pt x="42867" y="109436"/>
                </a:lnTo>
                <a:lnTo>
                  <a:pt x="45723" y="110105"/>
                </a:lnTo>
                <a:lnTo>
                  <a:pt x="49531" y="110551"/>
                </a:lnTo>
                <a:lnTo>
                  <a:pt x="53976" y="110848"/>
                </a:lnTo>
                <a:lnTo>
                  <a:pt x="58843" y="111046"/>
                </a:lnTo>
                <a:lnTo>
                  <a:pt x="63041" y="112131"/>
                </a:lnTo>
                <a:lnTo>
                  <a:pt x="66792" y="113806"/>
                </a:lnTo>
                <a:lnTo>
                  <a:pt x="70245" y="115876"/>
                </a:lnTo>
                <a:lnTo>
                  <a:pt x="73500" y="117256"/>
                </a:lnTo>
                <a:lnTo>
                  <a:pt x="76622" y="118175"/>
                </a:lnTo>
                <a:lnTo>
                  <a:pt x="79656" y="118789"/>
                </a:lnTo>
                <a:lnTo>
                  <a:pt x="82631" y="119198"/>
                </a:lnTo>
                <a:lnTo>
                  <a:pt x="85567" y="119470"/>
                </a:lnTo>
                <a:lnTo>
                  <a:pt x="88477" y="119652"/>
                </a:lnTo>
                <a:lnTo>
                  <a:pt x="96790" y="119854"/>
                </a:lnTo>
                <a:lnTo>
                  <a:pt x="113098" y="119983"/>
                </a:lnTo>
                <a:lnTo>
                  <a:pt x="116356" y="119041"/>
                </a:lnTo>
                <a:lnTo>
                  <a:pt x="119480" y="117461"/>
                </a:lnTo>
                <a:lnTo>
                  <a:pt x="122516" y="115455"/>
                </a:lnTo>
                <a:lnTo>
                  <a:pt x="125492" y="114117"/>
                </a:lnTo>
                <a:lnTo>
                  <a:pt x="128429" y="113226"/>
                </a:lnTo>
                <a:lnTo>
                  <a:pt x="131339" y="112631"/>
                </a:lnTo>
                <a:lnTo>
                  <a:pt x="135184" y="111283"/>
                </a:lnTo>
                <a:lnTo>
                  <a:pt x="139652" y="109431"/>
                </a:lnTo>
                <a:lnTo>
                  <a:pt x="144537" y="107244"/>
                </a:lnTo>
                <a:lnTo>
                  <a:pt x="148745" y="105786"/>
                </a:lnTo>
                <a:lnTo>
                  <a:pt x="152503" y="104814"/>
                </a:lnTo>
                <a:lnTo>
                  <a:pt x="155961" y="104166"/>
                </a:lnTo>
                <a:lnTo>
                  <a:pt x="158266" y="102782"/>
                </a:lnTo>
                <a:lnTo>
                  <a:pt x="159803" y="100906"/>
                </a:lnTo>
                <a:lnTo>
                  <a:pt x="160827" y="98703"/>
                </a:lnTo>
                <a:lnTo>
                  <a:pt x="161510" y="96282"/>
                </a:lnTo>
                <a:lnTo>
                  <a:pt x="161966" y="93716"/>
                </a:lnTo>
                <a:lnTo>
                  <a:pt x="162270" y="91052"/>
                </a:lnTo>
                <a:lnTo>
                  <a:pt x="163424" y="88324"/>
                </a:lnTo>
                <a:lnTo>
                  <a:pt x="165147" y="85553"/>
                </a:lnTo>
                <a:lnTo>
                  <a:pt x="167248" y="82753"/>
                </a:lnTo>
                <a:lnTo>
                  <a:pt x="168648" y="79933"/>
                </a:lnTo>
                <a:lnTo>
                  <a:pt x="169582" y="77101"/>
                </a:lnTo>
                <a:lnTo>
                  <a:pt x="171080" y="70263"/>
                </a:lnTo>
                <a:lnTo>
                  <a:pt x="171285" y="66788"/>
                </a:lnTo>
                <a:lnTo>
                  <a:pt x="171376" y="62069"/>
                </a:lnTo>
                <a:lnTo>
                  <a:pt x="171417" y="56796"/>
                </a:lnTo>
                <a:lnTo>
                  <a:pt x="170475" y="54057"/>
                </a:lnTo>
                <a:lnTo>
                  <a:pt x="168895" y="51278"/>
                </a:lnTo>
                <a:lnTo>
                  <a:pt x="166889" y="48473"/>
                </a:lnTo>
                <a:lnTo>
                  <a:pt x="165551" y="45650"/>
                </a:lnTo>
                <a:lnTo>
                  <a:pt x="164660" y="42816"/>
                </a:lnTo>
                <a:lnTo>
                  <a:pt x="164065" y="39974"/>
                </a:lnTo>
                <a:lnTo>
                  <a:pt x="162716" y="37127"/>
                </a:lnTo>
                <a:lnTo>
                  <a:pt x="160865" y="34276"/>
                </a:lnTo>
                <a:lnTo>
                  <a:pt x="158678" y="31423"/>
                </a:lnTo>
                <a:lnTo>
                  <a:pt x="156268" y="28569"/>
                </a:lnTo>
                <a:lnTo>
                  <a:pt x="153708" y="25714"/>
                </a:lnTo>
                <a:lnTo>
                  <a:pt x="151050" y="22857"/>
                </a:lnTo>
                <a:lnTo>
                  <a:pt x="148324" y="20953"/>
                </a:lnTo>
                <a:lnTo>
                  <a:pt x="145555" y="19684"/>
                </a:lnTo>
                <a:lnTo>
                  <a:pt x="142756" y="18838"/>
                </a:lnTo>
                <a:lnTo>
                  <a:pt x="139938" y="17321"/>
                </a:lnTo>
                <a:lnTo>
                  <a:pt x="137107" y="15357"/>
                </a:lnTo>
                <a:lnTo>
                  <a:pt x="134267" y="13096"/>
                </a:lnTo>
                <a:lnTo>
                  <a:pt x="131421" y="11588"/>
                </a:lnTo>
                <a:lnTo>
                  <a:pt x="128571" y="10583"/>
                </a:lnTo>
                <a:lnTo>
                  <a:pt x="125719" y="9913"/>
                </a:lnTo>
                <a:lnTo>
                  <a:pt x="122865" y="9466"/>
                </a:lnTo>
                <a:lnTo>
                  <a:pt x="120009" y="9168"/>
                </a:lnTo>
                <a:lnTo>
                  <a:pt x="113133" y="8690"/>
                </a:lnTo>
                <a:lnTo>
                  <a:pt x="109654" y="8625"/>
                </a:lnTo>
                <a:lnTo>
                  <a:pt x="94297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01"/>
          <p:cNvSpPr/>
          <p:nvPr/>
        </p:nvSpPr>
        <p:spPr>
          <a:xfrm>
            <a:off x="6758458" y="3711892"/>
            <a:ext cx="84867" cy="51321"/>
          </a:xfrm>
          <a:custGeom>
            <a:avLst/>
            <a:gdLst/>
            <a:ahLst/>
            <a:cxnLst/>
            <a:rect l="0" t="0" r="0" b="0"/>
            <a:pathLst>
              <a:path w="84867" h="51321">
                <a:moveTo>
                  <a:pt x="16674" y="17145"/>
                </a:moveTo>
                <a:lnTo>
                  <a:pt x="16674" y="12206"/>
                </a:lnTo>
                <a:lnTo>
                  <a:pt x="16674" y="16897"/>
                </a:lnTo>
                <a:lnTo>
                  <a:pt x="19215" y="17035"/>
                </a:lnTo>
                <a:lnTo>
                  <a:pt x="21225" y="17071"/>
                </a:lnTo>
                <a:lnTo>
                  <a:pt x="22566" y="18048"/>
                </a:lnTo>
                <a:lnTo>
                  <a:pt x="23459" y="19652"/>
                </a:lnTo>
                <a:lnTo>
                  <a:pt x="24893" y="24520"/>
                </a:lnTo>
                <a:lnTo>
                  <a:pt x="25011" y="25871"/>
                </a:lnTo>
                <a:lnTo>
                  <a:pt x="25089" y="27725"/>
                </a:lnTo>
                <a:lnTo>
                  <a:pt x="25216" y="32993"/>
                </a:lnTo>
                <a:lnTo>
                  <a:pt x="25247" y="51079"/>
                </a:lnTo>
                <a:lnTo>
                  <a:pt x="25247" y="21552"/>
                </a:lnTo>
                <a:lnTo>
                  <a:pt x="26199" y="20083"/>
                </a:lnTo>
                <a:lnTo>
                  <a:pt x="27787" y="19103"/>
                </a:lnTo>
                <a:lnTo>
                  <a:pt x="32628" y="17532"/>
                </a:lnTo>
                <a:lnTo>
                  <a:pt x="33977" y="16450"/>
                </a:lnTo>
                <a:lnTo>
                  <a:pt x="35830" y="14777"/>
                </a:lnTo>
                <a:lnTo>
                  <a:pt x="42008" y="8936"/>
                </a:lnTo>
                <a:lnTo>
                  <a:pt x="43088" y="8815"/>
                </a:lnTo>
                <a:lnTo>
                  <a:pt x="44761" y="8734"/>
                </a:lnTo>
                <a:lnTo>
                  <a:pt x="49160" y="8644"/>
                </a:lnTo>
                <a:lnTo>
                  <a:pt x="63627" y="8575"/>
                </a:lnTo>
                <a:lnTo>
                  <a:pt x="65121" y="9527"/>
                </a:lnTo>
                <a:lnTo>
                  <a:pt x="66117" y="11114"/>
                </a:lnTo>
                <a:lnTo>
                  <a:pt x="66781" y="13124"/>
                </a:lnTo>
                <a:lnTo>
                  <a:pt x="68177" y="14465"/>
                </a:lnTo>
                <a:lnTo>
                  <a:pt x="70059" y="15358"/>
                </a:lnTo>
                <a:lnTo>
                  <a:pt x="72266" y="15954"/>
                </a:lnTo>
                <a:lnTo>
                  <a:pt x="73738" y="17304"/>
                </a:lnTo>
                <a:lnTo>
                  <a:pt x="74720" y="19156"/>
                </a:lnTo>
                <a:lnTo>
                  <a:pt x="76567" y="25334"/>
                </a:lnTo>
                <a:lnTo>
                  <a:pt x="76605" y="26414"/>
                </a:lnTo>
                <a:lnTo>
                  <a:pt x="76648" y="30155"/>
                </a:lnTo>
                <a:lnTo>
                  <a:pt x="75707" y="31533"/>
                </a:lnTo>
                <a:lnTo>
                  <a:pt x="74127" y="32452"/>
                </a:lnTo>
                <a:lnTo>
                  <a:pt x="72121" y="33065"/>
                </a:lnTo>
                <a:lnTo>
                  <a:pt x="70784" y="34426"/>
                </a:lnTo>
                <a:lnTo>
                  <a:pt x="69892" y="36286"/>
                </a:lnTo>
                <a:lnTo>
                  <a:pt x="69298" y="38478"/>
                </a:lnTo>
                <a:lnTo>
                  <a:pt x="67949" y="39940"/>
                </a:lnTo>
                <a:lnTo>
                  <a:pt x="66097" y="40914"/>
                </a:lnTo>
                <a:lnTo>
                  <a:pt x="63910" y="41563"/>
                </a:lnTo>
                <a:lnTo>
                  <a:pt x="61500" y="41996"/>
                </a:lnTo>
                <a:lnTo>
                  <a:pt x="58941" y="42285"/>
                </a:lnTo>
                <a:lnTo>
                  <a:pt x="56282" y="42478"/>
                </a:lnTo>
                <a:lnTo>
                  <a:pt x="53557" y="42606"/>
                </a:lnTo>
                <a:lnTo>
                  <a:pt x="44050" y="42829"/>
                </a:lnTo>
                <a:lnTo>
                  <a:pt x="26834" y="42862"/>
                </a:lnTo>
                <a:lnTo>
                  <a:pt x="25353" y="41909"/>
                </a:lnTo>
                <a:lnTo>
                  <a:pt x="23412" y="40322"/>
                </a:lnTo>
                <a:lnTo>
                  <a:pt x="18005" y="35482"/>
                </a:lnTo>
                <a:lnTo>
                  <a:pt x="17561" y="34132"/>
                </a:lnTo>
                <a:lnTo>
                  <a:pt x="17266" y="32280"/>
                </a:lnTo>
                <a:lnTo>
                  <a:pt x="16792" y="27014"/>
                </a:lnTo>
                <a:lnTo>
                  <a:pt x="16752" y="25629"/>
                </a:lnTo>
                <a:lnTo>
                  <a:pt x="16685" y="13900"/>
                </a:lnTo>
                <a:lnTo>
                  <a:pt x="17633" y="12124"/>
                </a:lnTo>
                <a:lnTo>
                  <a:pt x="19218" y="10940"/>
                </a:lnTo>
                <a:lnTo>
                  <a:pt x="21228" y="10151"/>
                </a:lnTo>
                <a:lnTo>
                  <a:pt x="22568" y="8672"/>
                </a:lnTo>
                <a:lnTo>
                  <a:pt x="23461" y="6734"/>
                </a:lnTo>
                <a:lnTo>
                  <a:pt x="24056" y="4489"/>
                </a:lnTo>
                <a:lnTo>
                  <a:pt x="25406" y="2993"/>
                </a:lnTo>
                <a:lnTo>
                  <a:pt x="27258" y="1996"/>
                </a:lnTo>
                <a:lnTo>
                  <a:pt x="29445" y="1330"/>
                </a:lnTo>
                <a:lnTo>
                  <a:pt x="31856" y="887"/>
                </a:lnTo>
                <a:lnTo>
                  <a:pt x="34415" y="591"/>
                </a:lnTo>
                <a:lnTo>
                  <a:pt x="37074" y="394"/>
                </a:lnTo>
                <a:lnTo>
                  <a:pt x="39799" y="263"/>
                </a:lnTo>
                <a:lnTo>
                  <a:pt x="45367" y="117"/>
                </a:lnTo>
                <a:lnTo>
                  <a:pt x="75341" y="0"/>
                </a:lnTo>
                <a:lnTo>
                  <a:pt x="76741" y="953"/>
                </a:lnTo>
                <a:lnTo>
                  <a:pt x="78626" y="2540"/>
                </a:lnTo>
                <a:lnTo>
                  <a:pt x="83945" y="7381"/>
                </a:lnTo>
                <a:lnTo>
                  <a:pt x="84381" y="8731"/>
                </a:lnTo>
                <a:lnTo>
                  <a:pt x="84672" y="10583"/>
                </a:lnTo>
                <a:lnTo>
                  <a:pt x="84866" y="12770"/>
                </a:lnTo>
                <a:lnTo>
                  <a:pt x="84042" y="15181"/>
                </a:lnTo>
                <a:lnTo>
                  <a:pt x="82542" y="17741"/>
                </a:lnTo>
                <a:lnTo>
                  <a:pt x="80588" y="20400"/>
                </a:lnTo>
                <a:lnTo>
                  <a:pt x="79286" y="23125"/>
                </a:lnTo>
                <a:lnTo>
                  <a:pt x="78418" y="25894"/>
                </a:lnTo>
                <a:lnTo>
                  <a:pt x="77839" y="28693"/>
                </a:lnTo>
                <a:lnTo>
                  <a:pt x="76500" y="30559"/>
                </a:lnTo>
                <a:lnTo>
                  <a:pt x="74656" y="31802"/>
                </a:lnTo>
                <a:lnTo>
                  <a:pt x="72473" y="32632"/>
                </a:lnTo>
                <a:lnTo>
                  <a:pt x="71018" y="34137"/>
                </a:lnTo>
                <a:lnTo>
                  <a:pt x="70050" y="36093"/>
                </a:lnTo>
                <a:lnTo>
                  <a:pt x="69402" y="38350"/>
                </a:lnTo>
                <a:lnTo>
                  <a:pt x="68019" y="39854"/>
                </a:lnTo>
                <a:lnTo>
                  <a:pt x="66144" y="40857"/>
                </a:lnTo>
                <a:lnTo>
                  <a:pt x="63941" y="41525"/>
                </a:lnTo>
                <a:lnTo>
                  <a:pt x="61521" y="42924"/>
                </a:lnTo>
                <a:lnTo>
                  <a:pt x="58954" y="44808"/>
                </a:lnTo>
                <a:lnTo>
                  <a:pt x="56291" y="47017"/>
                </a:lnTo>
                <a:lnTo>
                  <a:pt x="53563" y="48490"/>
                </a:lnTo>
                <a:lnTo>
                  <a:pt x="50791" y="49472"/>
                </a:lnTo>
                <a:lnTo>
                  <a:pt x="44051" y="51047"/>
                </a:lnTo>
                <a:lnTo>
                  <a:pt x="42545" y="51177"/>
                </a:lnTo>
                <a:lnTo>
                  <a:pt x="40589" y="51263"/>
                </a:lnTo>
                <a:lnTo>
                  <a:pt x="38332" y="51320"/>
                </a:lnTo>
                <a:lnTo>
                  <a:pt x="35876" y="50406"/>
                </a:lnTo>
                <a:lnTo>
                  <a:pt x="33285" y="48844"/>
                </a:lnTo>
                <a:lnTo>
                  <a:pt x="26834" y="44044"/>
                </a:lnTo>
                <a:lnTo>
                  <a:pt x="25353" y="42698"/>
                </a:lnTo>
                <a:lnTo>
                  <a:pt x="18005" y="35586"/>
                </a:lnTo>
                <a:lnTo>
                  <a:pt x="18514" y="34201"/>
                </a:lnTo>
                <a:lnTo>
                  <a:pt x="19805" y="32326"/>
                </a:lnTo>
                <a:lnTo>
                  <a:pt x="24172" y="27023"/>
                </a:lnTo>
                <a:lnTo>
                  <a:pt x="25482" y="25636"/>
                </a:lnTo>
                <a:lnTo>
                  <a:pt x="40819" y="10151"/>
                </a:lnTo>
                <a:lnTo>
                  <a:pt x="42295" y="9625"/>
                </a:lnTo>
                <a:lnTo>
                  <a:pt x="44232" y="9274"/>
                </a:lnTo>
                <a:lnTo>
                  <a:pt x="46477" y="9040"/>
                </a:lnTo>
                <a:lnTo>
                  <a:pt x="48925" y="8884"/>
                </a:lnTo>
                <a:lnTo>
                  <a:pt x="51510" y="8780"/>
                </a:lnTo>
                <a:lnTo>
                  <a:pt x="57951" y="8614"/>
                </a:lnTo>
                <a:lnTo>
                  <a:pt x="75373" y="8573"/>
                </a:lnTo>
                <a:lnTo>
                  <a:pt x="75810" y="9525"/>
                </a:lnTo>
                <a:lnTo>
                  <a:pt x="76100" y="11113"/>
                </a:lnTo>
                <a:lnTo>
                  <a:pt x="76294" y="13124"/>
                </a:lnTo>
                <a:lnTo>
                  <a:pt x="75471" y="14464"/>
                </a:lnTo>
                <a:lnTo>
                  <a:pt x="73969" y="15358"/>
                </a:lnTo>
                <a:lnTo>
                  <a:pt x="72016" y="15954"/>
                </a:lnTo>
                <a:lnTo>
                  <a:pt x="70714" y="17304"/>
                </a:lnTo>
                <a:lnTo>
                  <a:pt x="69846" y="19156"/>
                </a:lnTo>
                <a:lnTo>
                  <a:pt x="69267" y="21343"/>
                </a:lnTo>
                <a:lnTo>
                  <a:pt x="67928" y="22801"/>
                </a:lnTo>
                <a:lnTo>
                  <a:pt x="66084" y="23773"/>
                </a:lnTo>
                <a:lnTo>
                  <a:pt x="63901" y="24421"/>
                </a:lnTo>
                <a:lnTo>
                  <a:pt x="61494" y="24853"/>
                </a:lnTo>
                <a:lnTo>
                  <a:pt x="58936" y="25141"/>
                </a:lnTo>
                <a:lnTo>
                  <a:pt x="56279" y="25334"/>
                </a:lnTo>
                <a:lnTo>
                  <a:pt x="53555" y="25462"/>
                </a:lnTo>
                <a:lnTo>
                  <a:pt x="47988" y="25604"/>
                </a:lnTo>
                <a:lnTo>
                  <a:pt x="22386" y="25715"/>
                </a:lnTo>
                <a:lnTo>
                  <a:pt x="20482" y="24763"/>
                </a:lnTo>
                <a:lnTo>
                  <a:pt x="19213" y="23176"/>
                </a:lnTo>
                <a:lnTo>
                  <a:pt x="18366" y="21166"/>
                </a:lnTo>
                <a:lnTo>
                  <a:pt x="16850" y="19825"/>
                </a:lnTo>
                <a:lnTo>
                  <a:pt x="14886" y="18932"/>
                </a:lnTo>
                <a:lnTo>
                  <a:pt x="12625" y="18336"/>
                </a:lnTo>
                <a:lnTo>
                  <a:pt x="10165" y="16987"/>
                </a:lnTo>
                <a:lnTo>
                  <a:pt x="7572" y="15135"/>
                </a:lnTo>
                <a:lnTo>
                  <a:pt x="0" y="8957"/>
                </a:lnTo>
                <a:lnTo>
                  <a:pt x="2278" y="8744"/>
                </a:lnTo>
                <a:lnTo>
                  <a:pt x="4219" y="8686"/>
                </a:lnTo>
                <a:lnTo>
                  <a:pt x="5514" y="7696"/>
                </a:lnTo>
                <a:lnTo>
                  <a:pt x="6377" y="6083"/>
                </a:lnTo>
                <a:lnTo>
                  <a:pt x="6952" y="4055"/>
                </a:lnTo>
                <a:lnTo>
                  <a:pt x="9239" y="2704"/>
                </a:lnTo>
                <a:lnTo>
                  <a:pt x="12670" y="1803"/>
                </a:lnTo>
                <a:lnTo>
                  <a:pt x="2524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02"/>
          <p:cNvSpPr/>
          <p:nvPr/>
        </p:nvSpPr>
        <p:spPr>
          <a:xfrm>
            <a:off x="6946595" y="3335068"/>
            <a:ext cx="51392" cy="59608"/>
          </a:xfrm>
          <a:custGeom>
            <a:avLst/>
            <a:gdLst/>
            <a:ahLst/>
            <a:cxnLst/>
            <a:rect l="0" t="0" r="0" b="0"/>
            <a:pathLst>
              <a:path w="51392" h="59608">
                <a:moveTo>
                  <a:pt x="17132" y="25352"/>
                </a:moveTo>
                <a:lnTo>
                  <a:pt x="25352" y="33571"/>
                </a:lnTo>
                <a:lnTo>
                  <a:pt x="25470" y="34641"/>
                </a:lnTo>
                <a:lnTo>
                  <a:pt x="25548" y="36307"/>
                </a:lnTo>
                <a:lnTo>
                  <a:pt x="25600" y="38371"/>
                </a:lnTo>
                <a:lnTo>
                  <a:pt x="24682" y="40698"/>
                </a:lnTo>
                <a:lnTo>
                  <a:pt x="23118" y="43203"/>
                </a:lnTo>
                <a:lnTo>
                  <a:pt x="17163" y="51029"/>
                </a:lnTo>
                <a:lnTo>
                  <a:pt x="17135" y="51066"/>
                </a:lnTo>
                <a:lnTo>
                  <a:pt x="9751" y="51069"/>
                </a:lnTo>
                <a:lnTo>
                  <a:pt x="9354" y="50116"/>
                </a:lnTo>
                <a:lnTo>
                  <a:pt x="9089" y="48529"/>
                </a:lnTo>
                <a:lnTo>
                  <a:pt x="8913" y="46519"/>
                </a:lnTo>
                <a:lnTo>
                  <a:pt x="8795" y="44225"/>
                </a:lnTo>
                <a:lnTo>
                  <a:pt x="8664" y="39138"/>
                </a:lnTo>
                <a:lnTo>
                  <a:pt x="8563" y="21289"/>
                </a:lnTo>
                <a:lnTo>
                  <a:pt x="9514" y="18833"/>
                </a:lnTo>
                <a:lnTo>
                  <a:pt x="11101" y="16244"/>
                </a:lnTo>
                <a:lnTo>
                  <a:pt x="13111" y="13565"/>
                </a:lnTo>
                <a:lnTo>
                  <a:pt x="15404" y="11779"/>
                </a:lnTo>
                <a:lnTo>
                  <a:pt x="17885" y="10588"/>
                </a:lnTo>
                <a:lnTo>
                  <a:pt x="24160" y="8677"/>
                </a:lnTo>
                <a:lnTo>
                  <a:pt x="25627" y="8520"/>
                </a:lnTo>
                <a:lnTo>
                  <a:pt x="27559" y="8415"/>
                </a:lnTo>
                <a:lnTo>
                  <a:pt x="32243" y="8300"/>
                </a:lnTo>
                <a:lnTo>
                  <a:pt x="41266" y="8219"/>
                </a:lnTo>
                <a:lnTo>
                  <a:pt x="41793" y="9167"/>
                </a:lnTo>
                <a:lnTo>
                  <a:pt x="42145" y="10752"/>
                </a:lnTo>
                <a:lnTo>
                  <a:pt x="42380" y="12761"/>
                </a:lnTo>
                <a:lnTo>
                  <a:pt x="43489" y="14100"/>
                </a:lnTo>
                <a:lnTo>
                  <a:pt x="45181" y="14993"/>
                </a:lnTo>
                <a:lnTo>
                  <a:pt x="47261" y="15589"/>
                </a:lnTo>
                <a:lnTo>
                  <a:pt x="48648" y="16938"/>
                </a:lnTo>
                <a:lnTo>
                  <a:pt x="49573" y="18790"/>
                </a:lnTo>
                <a:lnTo>
                  <a:pt x="51056" y="24056"/>
                </a:lnTo>
                <a:lnTo>
                  <a:pt x="51179" y="25440"/>
                </a:lnTo>
                <a:lnTo>
                  <a:pt x="51260" y="27315"/>
                </a:lnTo>
                <a:lnTo>
                  <a:pt x="51350" y="31940"/>
                </a:lnTo>
                <a:lnTo>
                  <a:pt x="51391" y="37169"/>
                </a:lnTo>
                <a:lnTo>
                  <a:pt x="50448" y="39898"/>
                </a:lnTo>
                <a:lnTo>
                  <a:pt x="48868" y="42669"/>
                </a:lnTo>
                <a:lnTo>
                  <a:pt x="44038" y="49410"/>
                </a:lnTo>
                <a:lnTo>
                  <a:pt x="42690" y="50916"/>
                </a:lnTo>
                <a:lnTo>
                  <a:pt x="35573" y="58304"/>
                </a:lnTo>
                <a:lnTo>
                  <a:pt x="34188" y="58750"/>
                </a:lnTo>
                <a:lnTo>
                  <a:pt x="32313" y="59047"/>
                </a:lnTo>
                <a:lnTo>
                  <a:pt x="30110" y="59245"/>
                </a:lnTo>
                <a:lnTo>
                  <a:pt x="27689" y="59377"/>
                </a:lnTo>
                <a:lnTo>
                  <a:pt x="18711" y="59607"/>
                </a:lnTo>
                <a:lnTo>
                  <a:pt x="17232" y="58666"/>
                </a:lnTo>
                <a:lnTo>
                  <a:pt x="15294" y="57086"/>
                </a:lnTo>
                <a:lnTo>
                  <a:pt x="13049" y="55080"/>
                </a:lnTo>
                <a:lnTo>
                  <a:pt x="10600" y="53743"/>
                </a:lnTo>
                <a:lnTo>
                  <a:pt x="8015" y="52852"/>
                </a:lnTo>
                <a:lnTo>
                  <a:pt x="5339" y="52258"/>
                </a:lnTo>
                <a:lnTo>
                  <a:pt x="3555" y="50909"/>
                </a:lnTo>
                <a:lnTo>
                  <a:pt x="2366" y="49057"/>
                </a:lnTo>
                <a:lnTo>
                  <a:pt x="1573" y="46870"/>
                </a:lnTo>
                <a:lnTo>
                  <a:pt x="1044" y="44460"/>
                </a:lnTo>
                <a:lnTo>
                  <a:pt x="692" y="41901"/>
                </a:lnTo>
                <a:lnTo>
                  <a:pt x="457" y="39242"/>
                </a:lnTo>
                <a:lnTo>
                  <a:pt x="301" y="36517"/>
                </a:lnTo>
                <a:lnTo>
                  <a:pt x="29" y="27010"/>
                </a:lnTo>
                <a:lnTo>
                  <a:pt x="0" y="21292"/>
                </a:lnTo>
                <a:lnTo>
                  <a:pt x="948" y="18835"/>
                </a:lnTo>
                <a:lnTo>
                  <a:pt x="2532" y="16245"/>
                </a:lnTo>
                <a:lnTo>
                  <a:pt x="4541" y="13565"/>
                </a:lnTo>
                <a:lnTo>
                  <a:pt x="6834" y="11779"/>
                </a:lnTo>
                <a:lnTo>
                  <a:pt x="9314" y="10588"/>
                </a:lnTo>
                <a:lnTo>
                  <a:pt x="11920" y="9794"/>
                </a:lnTo>
                <a:lnTo>
                  <a:pt x="14610" y="9265"/>
                </a:lnTo>
                <a:lnTo>
                  <a:pt x="17355" y="8912"/>
                </a:lnTo>
                <a:lnTo>
                  <a:pt x="20138" y="8677"/>
                </a:lnTo>
                <a:lnTo>
                  <a:pt x="21994" y="7568"/>
                </a:lnTo>
                <a:lnTo>
                  <a:pt x="23231" y="5876"/>
                </a:lnTo>
                <a:lnTo>
                  <a:pt x="25216" y="867"/>
                </a:lnTo>
                <a:lnTo>
                  <a:pt x="26332" y="456"/>
                </a:lnTo>
                <a:lnTo>
                  <a:pt x="28028" y="182"/>
                </a:lnTo>
                <a:lnTo>
                  <a:pt x="30110" y="0"/>
                </a:lnTo>
                <a:lnTo>
                  <a:pt x="32452" y="830"/>
                </a:lnTo>
                <a:lnTo>
                  <a:pt x="34966" y="2337"/>
                </a:lnTo>
                <a:lnTo>
                  <a:pt x="42388" y="7863"/>
                </a:lnTo>
                <a:lnTo>
                  <a:pt x="42542" y="8930"/>
                </a:lnTo>
                <a:lnTo>
                  <a:pt x="42645" y="10594"/>
                </a:lnTo>
                <a:lnTo>
                  <a:pt x="42809" y="15557"/>
                </a:lnTo>
                <a:lnTo>
                  <a:pt x="42838" y="20968"/>
                </a:lnTo>
                <a:lnTo>
                  <a:pt x="41890" y="22429"/>
                </a:lnTo>
                <a:lnTo>
                  <a:pt x="40304" y="23403"/>
                </a:lnTo>
                <a:lnTo>
                  <a:pt x="38295" y="24053"/>
                </a:lnTo>
                <a:lnTo>
                  <a:pt x="36004" y="24486"/>
                </a:lnTo>
                <a:lnTo>
                  <a:pt x="33523" y="24774"/>
                </a:lnTo>
                <a:lnTo>
                  <a:pt x="26163" y="25318"/>
                </a:lnTo>
                <a:lnTo>
                  <a:pt x="18364" y="25349"/>
                </a:lnTo>
                <a:lnTo>
                  <a:pt x="17000" y="24397"/>
                </a:lnTo>
                <a:lnTo>
                  <a:pt x="15139" y="22810"/>
                </a:lnTo>
                <a:lnTo>
                  <a:pt x="8944" y="17132"/>
                </a:lnTo>
                <a:lnTo>
                  <a:pt x="8816" y="16062"/>
                </a:lnTo>
                <a:lnTo>
                  <a:pt x="8730" y="14396"/>
                </a:lnTo>
                <a:lnTo>
                  <a:pt x="8560" y="820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03"/>
          <p:cNvSpPr/>
          <p:nvPr/>
        </p:nvSpPr>
        <p:spPr>
          <a:xfrm>
            <a:off x="7092668" y="2948942"/>
            <a:ext cx="145275" cy="102869"/>
          </a:xfrm>
          <a:custGeom>
            <a:avLst/>
            <a:gdLst/>
            <a:ahLst/>
            <a:cxnLst/>
            <a:rect l="0" t="0" r="0" b="0"/>
            <a:pathLst>
              <a:path w="145275" h="102869">
                <a:moveTo>
                  <a:pt x="59654" y="17143"/>
                </a:moveTo>
                <a:lnTo>
                  <a:pt x="51186" y="17143"/>
                </a:lnTo>
                <a:lnTo>
                  <a:pt x="51128" y="14603"/>
                </a:lnTo>
                <a:lnTo>
                  <a:pt x="51113" y="12592"/>
                </a:lnTo>
                <a:lnTo>
                  <a:pt x="50150" y="11251"/>
                </a:lnTo>
                <a:lnTo>
                  <a:pt x="48555" y="10357"/>
                </a:lnTo>
                <a:lnTo>
                  <a:pt x="43704" y="8923"/>
                </a:lnTo>
                <a:lnTo>
                  <a:pt x="40500" y="8727"/>
                </a:lnTo>
                <a:lnTo>
                  <a:pt x="34051" y="8573"/>
                </a:lnTo>
                <a:lnTo>
                  <a:pt x="25719" y="8570"/>
                </a:lnTo>
                <a:lnTo>
                  <a:pt x="25523" y="11110"/>
                </a:lnTo>
                <a:lnTo>
                  <a:pt x="25470" y="13121"/>
                </a:lnTo>
                <a:lnTo>
                  <a:pt x="24482" y="14462"/>
                </a:lnTo>
                <a:lnTo>
                  <a:pt x="22871" y="15355"/>
                </a:lnTo>
                <a:lnTo>
                  <a:pt x="17993" y="16790"/>
                </a:lnTo>
                <a:lnTo>
                  <a:pt x="14785" y="19526"/>
                </a:lnTo>
                <a:lnTo>
                  <a:pt x="9517" y="24492"/>
                </a:lnTo>
                <a:lnTo>
                  <a:pt x="9084" y="25853"/>
                </a:lnTo>
                <a:lnTo>
                  <a:pt x="8796" y="27712"/>
                </a:lnTo>
                <a:lnTo>
                  <a:pt x="8253" y="33903"/>
                </a:lnTo>
                <a:lnTo>
                  <a:pt x="8222" y="41635"/>
                </a:lnTo>
                <a:lnTo>
                  <a:pt x="7269" y="42996"/>
                </a:lnTo>
                <a:lnTo>
                  <a:pt x="5680" y="44855"/>
                </a:lnTo>
                <a:lnTo>
                  <a:pt x="838" y="50133"/>
                </a:lnTo>
                <a:lnTo>
                  <a:pt x="441" y="51519"/>
                </a:lnTo>
                <a:lnTo>
                  <a:pt x="177" y="53395"/>
                </a:lnTo>
                <a:lnTo>
                  <a:pt x="0" y="55599"/>
                </a:lnTo>
                <a:lnTo>
                  <a:pt x="835" y="57067"/>
                </a:lnTo>
                <a:lnTo>
                  <a:pt x="2343" y="58047"/>
                </a:lnTo>
                <a:lnTo>
                  <a:pt x="4302" y="58699"/>
                </a:lnTo>
                <a:lnTo>
                  <a:pt x="5608" y="60087"/>
                </a:lnTo>
                <a:lnTo>
                  <a:pt x="6478" y="61965"/>
                </a:lnTo>
                <a:lnTo>
                  <a:pt x="7876" y="67271"/>
                </a:lnTo>
                <a:lnTo>
                  <a:pt x="7990" y="68659"/>
                </a:lnTo>
                <a:lnTo>
                  <a:pt x="8066" y="70537"/>
                </a:lnTo>
                <a:lnTo>
                  <a:pt x="8189" y="75844"/>
                </a:lnTo>
                <a:lnTo>
                  <a:pt x="9152" y="77232"/>
                </a:lnTo>
                <a:lnTo>
                  <a:pt x="10746" y="79109"/>
                </a:lnTo>
                <a:lnTo>
                  <a:pt x="15597" y="84416"/>
                </a:lnTo>
                <a:lnTo>
                  <a:pt x="16948" y="84852"/>
                </a:lnTo>
                <a:lnTo>
                  <a:pt x="20988" y="85336"/>
                </a:lnTo>
                <a:lnTo>
                  <a:pt x="22447" y="86417"/>
                </a:lnTo>
                <a:lnTo>
                  <a:pt x="23419" y="88091"/>
                </a:lnTo>
                <a:lnTo>
                  <a:pt x="25251" y="93932"/>
                </a:lnTo>
                <a:lnTo>
                  <a:pt x="27853" y="94134"/>
                </a:lnTo>
                <a:lnTo>
                  <a:pt x="32735" y="94263"/>
                </a:lnTo>
                <a:lnTo>
                  <a:pt x="35943" y="96821"/>
                </a:lnTo>
                <a:lnTo>
                  <a:pt x="41212" y="101673"/>
                </a:lnTo>
                <a:lnTo>
                  <a:pt x="44473" y="102337"/>
                </a:lnTo>
                <a:lnTo>
                  <a:pt x="49776" y="102763"/>
                </a:lnTo>
                <a:lnTo>
                  <a:pt x="53042" y="102821"/>
                </a:lnTo>
                <a:lnTo>
                  <a:pt x="80043" y="102868"/>
                </a:lnTo>
                <a:lnTo>
                  <a:pt x="81819" y="101915"/>
                </a:lnTo>
                <a:lnTo>
                  <a:pt x="83004" y="100328"/>
                </a:lnTo>
                <a:lnTo>
                  <a:pt x="83793" y="98317"/>
                </a:lnTo>
                <a:lnTo>
                  <a:pt x="85272" y="96976"/>
                </a:lnTo>
                <a:lnTo>
                  <a:pt x="87210" y="96082"/>
                </a:lnTo>
                <a:lnTo>
                  <a:pt x="92614" y="94648"/>
                </a:lnTo>
                <a:lnTo>
                  <a:pt x="95893" y="94452"/>
                </a:lnTo>
                <a:lnTo>
                  <a:pt x="101208" y="94326"/>
                </a:lnTo>
                <a:lnTo>
                  <a:pt x="101644" y="93363"/>
                </a:lnTo>
                <a:lnTo>
                  <a:pt x="101935" y="91769"/>
                </a:lnTo>
                <a:lnTo>
                  <a:pt x="102129" y="89753"/>
                </a:lnTo>
                <a:lnTo>
                  <a:pt x="103211" y="88410"/>
                </a:lnTo>
                <a:lnTo>
                  <a:pt x="104884" y="87514"/>
                </a:lnTo>
                <a:lnTo>
                  <a:pt x="109864" y="86077"/>
                </a:lnTo>
                <a:lnTo>
                  <a:pt x="113085" y="83340"/>
                </a:lnTo>
                <a:lnTo>
                  <a:pt x="118363" y="78373"/>
                </a:lnTo>
                <a:lnTo>
                  <a:pt x="123827" y="72961"/>
                </a:lnTo>
                <a:lnTo>
                  <a:pt x="124344" y="71500"/>
                </a:lnTo>
                <a:lnTo>
                  <a:pt x="123736" y="70526"/>
                </a:lnTo>
                <a:lnTo>
                  <a:pt x="122378" y="69877"/>
                </a:lnTo>
                <a:lnTo>
                  <a:pt x="122424" y="69443"/>
                </a:lnTo>
                <a:lnTo>
                  <a:pt x="123409" y="69155"/>
                </a:lnTo>
                <a:lnTo>
                  <a:pt x="125018" y="68962"/>
                </a:lnTo>
                <a:lnTo>
                  <a:pt x="126090" y="67882"/>
                </a:lnTo>
                <a:lnTo>
                  <a:pt x="126805" y="66209"/>
                </a:lnTo>
                <a:lnTo>
                  <a:pt x="127281" y="64141"/>
                </a:lnTo>
                <a:lnTo>
                  <a:pt x="128551" y="62762"/>
                </a:lnTo>
                <a:lnTo>
                  <a:pt x="130350" y="61843"/>
                </a:lnTo>
                <a:lnTo>
                  <a:pt x="132502" y="61230"/>
                </a:lnTo>
                <a:lnTo>
                  <a:pt x="133937" y="59870"/>
                </a:lnTo>
                <a:lnTo>
                  <a:pt x="134893" y="58010"/>
                </a:lnTo>
                <a:lnTo>
                  <a:pt x="136429" y="52732"/>
                </a:lnTo>
                <a:lnTo>
                  <a:pt x="136555" y="51346"/>
                </a:lnTo>
                <a:lnTo>
                  <a:pt x="136638" y="49470"/>
                </a:lnTo>
                <a:lnTo>
                  <a:pt x="136773" y="44166"/>
                </a:lnTo>
                <a:lnTo>
                  <a:pt x="137737" y="43730"/>
                </a:lnTo>
                <a:lnTo>
                  <a:pt x="141347" y="43247"/>
                </a:lnTo>
                <a:lnTo>
                  <a:pt x="142691" y="42165"/>
                </a:lnTo>
                <a:lnTo>
                  <a:pt x="143587" y="40492"/>
                </a:lnTo>
                <a:lnTo>
                  <a:pt x="145025" y="35513"/>
                </a:lnTo>
                <a:lnTo>
                  <a:pt x="145143" y="34152"/>
                </a:lnTo>
                <a:lnTo>
                  <a:pt x="145221" y="32292"/>
                </a:lnTo>
                <a:lnTo>
                  <a:pt x="145274" y="30100"/>
                </a:lnTo>
                <a:lnTo>
                  <a:pt x="144356" y="28638"/>
                </a:lnTo>
                <a:lnTo>
                  <a:pt x="142793" y="27664"/>
                </a:lnTo>
                <a:lnTo>
                  <a:pt x="137989" y="26100"/>
                </a:lnTo>
                <a:lnTo>
                  <a:pt x="137595" y="25019"/>
                </a:lnTo>
                <a:lnTo>
                  <a:pt x="137332" y="23346"/>
                </a:lnTo>
                <a:lnTo>
                  <a:pt x="136910" y="18368"/>
                </a:lnTo>
                <a:lnTo>
                  <a:pt x="135924" y="17007"/>
                </a:lnTo>
                <a:lnTo>
                  <a:pt x="134313" y="15147"/>
                </a:lnTo>
                <a:lnTo>
                  <a:pt x="129435" y="9869"/>
                </a:lnTo>
                <a:lnTo>
                  <a:pt x="128081" y="9436"/>
                </a:lnTo>
                <a:lnTo>
                  <a:pt x="124039" y="8955"/>
                </a:lnTo>
                <a:lnTo>
                  <a:pt x="121628" y="7874"/>
                </a:lnTo>
                <a:lnTo>
                  <a:pt x="119067" y="6201"/>
                </a:lnTo>
                <a:lnTo>
                  <a:pt x="116408" y="4133"/>
                </a:lnTo>
                <a:lnTo>
                  <a:pt x="113682" y="2755"/>
                </a:lnTo>
                <a:lnTo>
                  <a:pt x="110914" y="1836"/>
                </a:lnTo>
                <a:lnTo>
                  <a:pt x="108114" y="1223"/>
                </a:lnTo>
                <a:lnTo>
                  <a:pt x="105296" y="815"/>
                </a:lnTo>
                <a:lnTo>
                  <a:pt x="102464" y="542"/>
                </a:lnTo>
                <a:lnTo>
                  <a:pt x="95627" y="105"/>
                </a:lnTo>
                <a:lnTo>
                  <a:pt x="92152" y="46"/>
                </a:lnTo>
                <a:lnTo>
                  <a:pt x="73837" y="0"/>
                </a:lnTo>
                <a:lnTo>
                  <a:pt x="71014" y="952"/>
                </a:lnTo>
                <a:lnTo>
                  <a:pt x="68180" y="2539"/>
                </a:lnTo>
                <a:lnTo>
                  <a:pt x="65338" y="4549"/>
                </a:lnTo>
                <a:lnTo>
                  <a:pt x="62491" y="5890"/>
                </a:lnTo>
                <a:lnTo>
                  <a:pt x="59641" y="6783"/>
                </a:lnTo>
                <a:lnTo>
                  <a:pt x="56787" y="7379"/>
                </a:lnTo>
                <a:lnTo>
                  <a:pt x="53933" y="7776"/>
                </a:lnTo>
                <a:lnTo>
                  <a:pt x="51078" y="8041"/>
                </a:lnTo>
                <a:lnTo>
                  <a:pt x="48221" y="8217"/>
                </a:lnTo>
                <a:lnTo>
                  <a:pt x="42508" y="8413"/>
                </a:lnTo>
                <a:lnTo>
                  <a:pt x="39651" y="8465"/>
                </a:lnTo>
                <a:lnTo>
                  <a:pt x="36794" y="9453"/>
                </a:lnTo>
                <a:lnTo>
                  <a:pt x="33937" y="11063"/>
                </a:lnTo>
                <a:lnTo>
                  <a:pt x="31079" y="13090"/>
                </a:lnTo>
                <a:lnTo>
                  <a:pt x="28222" y="14441"/>
                </a:lnTo>
                <a:lnTo>
                  <a:pt x="25364" y="15341"/>
                </a:lnTo>
                <a:lnTo>
                  <a:pt x="22507" y="15942"/>
                </a:lnTo>
                <a:lnTo>
                  <a:pt x="20602" y="17294"/>
                </a:lnTo>
                <a:lnTo>
                  <a:pt x="19332" y="19149"/>
                </a:lnTo>
                <a:lnTo>
                  <a:pt x="18485" y="21338"/>
                </a:lnTo>
                <a:lnTo>
                  <a:pt x="16968" y="22797"/>
                </a:lnTo>
                <a:lnTo>
                  <a:pt x="15004" y="23770"/>
                </a:lnTo>
                <a:lnTo>
                  <a:pt x="8219" y="257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04"/>
          <p:cNvSpPr/>
          <p:nvPr/>
        </p:nvSpPr>
        <p:spPr>
          <a:xfrm>
            <a:off x="6758019" y="3077527"/>
            <a:ext cx="360014" cy="677228"/>
          </a:xfrm>
          <a:custGeom>
            <a:avLst/>
            <a:gdLst/>
            <a:ahLst/>
            <a:cxnLst/>
            <a:rect l="0" t="0" r="0" b="0"/>
            <a:pathLst>
              <a:path w="360014" h="677228">
                <a:moveTo>
                  <a:pt x="42831" y="660083"/>
                </a:moveTo>
                <a:lnTo>
                  <a:pt x="42831" y="631390"/>
                </a:lnTo>
                <a:lnTo>
                  <a:pt x="43783" y="628571"/>
                </a:lnTo>
                <a:lnTo>
                  <a:pt x="48722" y="620055"/>
                </a:lnTo>
                <a:lnTo>
                  <a:pt x="55601" y="601236"/>
                </a:lnTo>
                <a:lnTo>
                  <a:pt x="58031" y="593289"/>
                </a:lnTo>
                <a:lnTo>
                  <a:pt x="60064" y="585629"/>
                </a:lnTo>
                <a:lnTo>
                  <a:pt x="66590" y="567729"/>
                </a:lnTo>
                <a:lnTo>
                  <a:pt x="68630" y="559982"/>
                </a:lnTo>
                <a:lnTo>
                  <a:pt x="75135" y="545862"/>
                </a:lnTo>
                <a:lnTo>
                  <a:pt x="80365" y="538516"/>
                </a:lnTo>
                <a:lnTo>
                  <a:pt x="82141" y="534271"/>
                </a:lnTo>
                <a:lnTo>
                  <a:pt x="85593" y="520147"/>
                </a:lnTo>
                <a:lnTo>
                  <a:pt x="91273" y="508554"/>
                </a:lnTo>
                <a:lnTo>
                  <a:pt x="94331" y="494429"/>
                </a:lnTo>
                <a:lnTo>
                  <a:pt x="103416" y="478100"/>
                </a:lnTo>
                <a:lnTo>
                  <a:pt x="107858" y="468712"/>
                </a:lnTo>
                <a:lnTo>
                  <a:pt x="111311" y="458071"/>
                </a:lnTo>
                <a:lnTo>
                  <a:pt x="120527" y="443402"/>
                </a:lnTo>
                <a:lnTo>
                  <a:pt x="124988" y="434240"/>
                </a:lnTo>
                <a:lnTo>
                  <a:pt x="130391" y="418057"/>
                </a:lnTo>
                <a:lnTo>
                  <a:pt x="135086" y="408688"/>
                </a:lnTo>
                <a:lnTo>
                  <a:pt x="145861" y="392373"/>
                </a:lnTo>
                <a:lnTo>
                  <a:pt x="150535" y="382985"/>
                </a:lnTo>
                <a:lnTo>
                  <a:pt x="156075" y="366658"/>
                </a:lnTo>
                <a:lnTo>
                  <a:pt x="158332" y="361596"/>
                </a:lnTo>
                <a:lnTo>
                  <a:pt x="158884" y="357269"/>
                </a:lnTo>
                <a:lnTo>
                  <a:pt x="158299" y="353432"/>
                </a:lnTo>
                <a:lnTo>
                  <a:pt x="156958" y="349921"/>
                </a:lnTo>
                <a:lnTo>
                  <a:pt x="157015" y="345676"/>
                </a:lnTo>
                <a:lnTo>
                  <a:pt x="161412" y="327715"/>
                </a:lnTo>
                <a:lnTo>
                  <a:pt x="161890" y="324204"/>
                </a:lnTo>
                <a:lnTo>
                  <a:pt x="167114" y="310161"/>
                </a:lnTo>
                <a:lnTo>
                  <a:pt x="177411" y="294241"/>
                </a:lnTo>
                <a:lnTo>
                  <a:pt x="188619" y="276279"/>
                </a:lnTo>
                <a:lnTo>
                  <a:pt x="197152" y="263788"/>
                </a:lnTo>
                <a:lnTo>
                  <a:pt x="205714" y="248022"/>
                </a:lnTo>
                <a:lnTo>
                  <a:pt x="210472" y="237867"/>
                </a:lnTo>
                <a:lnTo>
                  <a:pt x="216068" y="221047"/>
                </a:lnTo>
                <a:lnTo>
                  <a:pt x="220790" y="211590"/>
                </a:lnTo>
                <a:lnTo>
                  <a:pt x="231583" y="197759"/>
                </a:lnTo>
                <a:lnTo>
                  <a:pt x="237210" y="190763"/>
                </a:lnTo>
                <a:lnTo>
                  <a:pt x="245734" y="177066"/>
                </a:lnTo>
                <a:lnTo>
                  <a:pt x="254292" y="166553"/>
                </a:lnTo>
                <a:lnTo>
                  <a:pt x="260003" y="160383"/>
                </a:lnTo>
                <a:lnTo>
                  <a:pt x="261908" y="156452"/>
                </a:lnTo>
                <a:lnTo>
                  <a:pt x="265539" y="142771"/>
                </a:lnTo>
                <a:lnTo>
                  <a:pt x="269765" y="135526"/>
                </a:lnTo>
                <a:lnTo>
                  <a:pt x="280238" y="123114"/>
                </a:lnTo>
                <a:lnTo>
                  <a:pt x="285823" y="117265"/>
                </a:lnTo>
                <a:lnTo>
                  <a:pt x="287693" y="113419"/>
                </a:lnTo>
                <a:lnTo>
                  <a:pt x="291277" y="99857"/>
                </a:lnTo>
                <a:lnTo>
                  <a:pt x="296996" y="89383"/>
                </a:lnTo>
                <a:lnTo>
                  <a:pt x="300066" y="80247"/>
                </a:lnTo>
                <a:lnTo>
                  <a:pt x="306586" y="71508"/>
                </a:lnTo>
                <a:lnTo>
                  <a:pt x="311820" y="65754"/>
                </a:lnTo>
                <a:lnTo>
                  <a:pt x="313597" y="62886"/>
                </a:lnTo>
                <a:lnTo>
                  <a:pt x="317050" y="54299"/>
                </a:lnTo>
                <a:lnTo>
                  <a:pt x="322730" y="45722"/>
                </a:lnTo>
                <a:lnTo>
                  <a:pt x="324393" y="40006"/>
                </a:lnTo>
                <a:lnTo>
                  <a:pt x="325789" y="38101"/>
                </a:lnTo>
                <a:lnTo>
                  <a:pt x="327672" y="36831"/>
                </a:lnTo>
                <a:lnTo>
                  <a:pt x="329880" y="35984"/>
                </a:lnTo>
                <a:lnTo>
                  <a:pt x="331352" y="34467"/>
                </a:lnTo>
                <a:lnTo>
                  <a:pt x="332333" y="32503"/>
                </a:lnTo>
                <a:lnTo>
                  <a:pt x="332987" y="30241"/>
                </a:lnTo>
                <a:lnTo>
                  <a:pt x="336254" y="25188"/>
                </a:lnTo>
                <a:lnTo>
                  <a:pt x="341562" y="18734"/>
                </a:lnTo>
                <a:lnTo>
                  <a:pt x="342287" y="15311"/>
                </a:lnTo>
                <a:lnTo>
                  <a:pt x="342481" y="13065"/>
                </a:lnTo>
                <a:lnTo>
                  <a:pt x="343563" y="11567"/>
                </a:lnTo>
                <a:lnTo>
                  <a:pt x="345236" y="10569"/>
                </a:lnTo>
                <a:lnTo>
                  <a:pt x="350215" y="8967"/>
                </a:lnTo>
                <a:lnTo>
                  <a:pt x="350624" y="7883"/>
                </a:lnTo>
                <a:lnTo>
                  <a:pt x="351333" y="1226"/>
                </a:lnTo>
                <a:lnTo>
                  <a:pt x="352322" y="818"/>
                </a:lnTo>
                <a:lnTo>
                  <a:pt x="360009" y="0"/>
                </a:lnTo>
                <a:lnTo>
                  <a:pt x="360013" y="0"/>
                </a:lnTo>
                <a:lnTo>
                  <a:pt x="352633" y="0"/>
                </a:lnTo>
                <a:lnTo>
                  <a:pt x="352236" y="953"/>
                </a:lnTo>
                <a:lnTo>
                  <a:pt x="351545" y="7381"/>
                </a:lnTo>
                <a:lnTo>
                  <a:pt x="345570" y="15181"/>
                </a:lnTo>
                <a:lnTo>
                  <a:pt x="344069" y="20400"/>
                </a:lnTo>
                <a:lnTo>
                  <a:pt x="343224" y="28693"/>
                </a:lnTo>
                <a:lnTo>
                  <a:pt x="342153" y="31511"/>
                </a:lnTo>
                <a:lnTo>
                  <a:pt x="330967" y="50281"/>
                </a:lnTo>
                <a:lnTo>
                  <a:pt x="328054" y="58225"/>
                </a:lnTo>
                <a:lnTo>
                  <a:pt x="325807" y="65883"/>
                </a:lnTo>
                <a:lnTo>
                  <a:pt x="319186" y="79952"/>
                </a:lnTo>
                <a:lnTo>
                  <a:pt x="308416" y="96262"/>
                </a:lnTo>
                <a:lnTo>
                  <a:pt x="305613" y="101322"/>
                </a:lnTo>
                <a:lnTo>
                  <a:pt x="302498" y="112025"/>
                </a:lnTo>
                <a:lnTo>
                  <a:pt x="300161" y="123131"/>
                </a:lnTo>
                <a:lnTo>
                  <a:pt x="293490" y="140094"/>
                </a:lnTo>
                <a:lnTo>
                  <a:pt x="285481" y="158138"/>
                </a:lnTo>
                <a:lnTo>
                  <a:pt x="279897" y="173153"/>
                </a:lnTo>
                <a:lnTo>
                  <a:pt x="271399" y="193121"/>
                </a:lnTo>
                <a:lnTo>
                  <a:pt x="262849" y="211103"/>
                </a:lnTo>
                <a:lnTo>
                  <a:pt x="237140" y="262881"/>
                </a:lnTo>
                <a:lnTo>
                  <a:pt x="228886" y="276856"/>
                </a:lnTo>
                <a:lnTo>
                  <a:pt x="220772" y="291640"/>
                </a:lnTo>
                <a:lnTo>
                  <a:pt x="215251" y="310673"/>
                </a:lnTo>
                <a:lnTo>
                  <a:pt x="208959" y="328377"/>
                </a:lnTo>
                <a:lnTo>
                  <a:pt x="205719" y="345688"/>
                </a:lnTo>
                <a:lnTo>
                  <a:pt x="199150" y="362882"/>
                </a:lnTo>
                <a:lnTo>
                  <a:pt x="191171" y="380041"/>
                </a:lnTo>
                <a:lnTo>
                  <a:pt x="168551" y="425768"/>
                </a:lnTo>
                <a:lnTo>
                  <a:pt x="165381" y="437198"/>
                </a:lnTo>
                <a:lnTo>
                  <a:pt x="164536" y="442913"/>
                </a:lnTo>
                <a:lnTo>
                  <a:pt x="161057" y="451802"/>
                </a:lnTo>
                <a:lnTo>
                  <a:pt x="148323" y="474187"/>
                </a:lnTo>
                <a:lnTo>
                  <a:pt x="137081" y="490577"/>
                </a:lnTo>
                <a:lnTo>
                  <a:pt x="132344" y="499974"/>
                </a:lnTo>
                <a:lnTo>
                  <a:pt x="130240" y="507326"/>
                </a:lnTo>
                <a:lnTo>
                  <a:pt x="124224" y="516308"/>
                </a:lnTo>
                <a:lnTo>
                  <a:pt x="116153" y="525698"/>
                </a:lnTo>
                <a:lnTo>
                  <a:pt x="109391" y="533046"/>
                </a:lnTo>
                <a:lnTo>
                  <a:pt x="107206" y="536339"/>
                </a:lnTo>
                <a:lnTo>
                  <a:pt x="102228" y="546477"/>
                </a:lnTo>
                <a:lnTo>
                  <a:pt x="91439" y="559218"/>
                </a:lnTo>
                <a:lnTo>
                  <a:pt x="88247" y="562866"/>
                </a:lnTo>
                <a:lnTo>
                  <a:pt x="79354" y="577944"/>
                </a:lnTo>
                <a:lnTo>
                  <a:pt x="72173" y="588014"/>
                </a:lnTo>
                <a:lnTo>
                  <a:pt x="70159" y="594080"/>
                </a:lnTo>
                <a:lnTo>
                  <a:pt x="68669" y="596078"/>
                </a:lnTo>
                <a:lnTo>
                  <a:pt x="66724" y="597411"/>
                </a:lnTo>
                <a:lnTo>
                  <a:pt x="64475" y="598299"/>
                </a:lnTo>
                <a:lnTo>
                  <a:pt x="62975" y="599843"/>
                </a:lnTo>
                <a:lnTo>
                  <a:pt x="61975" y="601826"/>
                </a:lnTo>
                <a:lnTo>
                  <a:pt x="61308" y="604100"/>
                </a:lnTo>
                <a:lnTo>
                  <a:pt x="58028" y="609166"/>
                </a:lnTo>
                <a:lnTo>
                  <a:pt x="48161" y="620180"/>
                </a:lnTo>
                <a:lnTo>
                  <a:pt x="44410" y="624130"/>
                </a:lnTo>
                <a:lnTo>
                  <a:pt x="43884" y="625636"/>
                </a:lnTo>
                <a:lnTo>
                  <a:pt x="43298" y="629851"/>
                </a:lnTo>
                <a:lnTo>
                  <a:pt x="42190" y="631355"/>
                </a:lnTo>
                <a:lnTo>
                  <a:pt x="40499" y="632359"/>
                </a:lnTo>
                <a:lnTo>
                  <a:pt x="38418" y="633027"/>
                </a:lnTo>
                <a:lnTo>
                  <a:pt x="37032" y="634426"/>
                </a:lnTo>
                <a:lnTo>
                  <a:pt x="36107" y="636311"/>
                </a:lnTo>
                <a:lnTo>
                  <a:pt x="35491" y="638519"/>
                </a:lnTo>
                <a:lnTo>
                  <a:pt x="34127" y="639992"/>
                </a:lnTo>
                <a:lnTo>
                  <a:pt x="32266" y="640974"/>
                </a:lnTo>
                <a:lnTo>
                  <a:pt x="30072" y="641628"/>
                </a:lnTo>
                <a:lnTo>
                  <a:pt x="28610" y="643017"/>
                </a:lnTo>
                <a:lnTo>
                  <a:pt x="27635" y="644896"/>
                </a:lnTo>
                <a:lnTo>
                  <a:pt x="26070" y="650203"/>
                </a:lnTo>
                <a:lnTo>
                  <a:pt x="18338" y="658776"/>
                </a:lnTo>
                <a:lnTo>
                  <a:pt x="17658" y="662042"/>
                </a:lnTo>
                <a:lnTo>
                  <a:pt x="17116" y="676002"/>
                </a:lnTo>
                <a:lnTo>
                  <a:pt x="16162" y="676410"/>
                </a:lnTo>
                <a:lnTo>
                  <a:pt x="8894" y="677196"/>
                </a:lnTo>
                <a:lnTo>
                  <a:pt x="0" y="677227"/>
                </a:lnTo>
                <a:lnTo>
                  <a:pt x="4528" y="677227"/>
                </a:lnTo>
                <a:lnTo>
                  <a:pt x="5866" y="676275"/>
                </a:lnTo>
                <a:lnTo>
                  <a:pt x="6758" y="674688"/>
                </a:lnTo>
                <a:lnTo>
                  <a:pt x="7352" y="672677"/>
                </a:lnTo>
                <a:lnTo>
                  <a:pt x="8701" y="671336"/>
                </a:lnTo>
                <a:lnTo>
                  <a:pt x="10553" y="670443"/>
                </a:lnTo>
                <a:lnTo>
                  <a:pt x="12739" y="669847"/>
                </a:lnTo>
                <a:lnTo>
                  <a:pt x="14197" y="668497"/>
                </a:lnTo>
                <a:lnTo>
                  <a:pt x="15169" y="666645"/>
                </a:lnTo>
                <a:lnTo>
                  <a:pt x="16249" y="662047"/>
                </a:lnTo>
                <a:lnTo>
                  <a:pt x="16729" y="656828"/>
                </a:lnTo>
                <a:lnTo>
                  <a:pt x="17810" y="654103"/>
                </a:lnTo>
                <a:lnTo>
                  <a:pt x="29011" y="635494"/>
                </a:lnTo>
                <a:lnTo>
                  <a:pt x="37255" y="619565"/>
                </a:lnTo>
                <a:lnTo>
                  <a:pt x="45730" y="602781"/>
                </a:lnTo>
                <a:lnTo>
                  <a:pt x="54273" y="590294"/>
                </a:lnTo>
                <a:lnTo>
                  <a:pt x="62837" y="576010"/>
                </a:lnTo>
                <a:lnTo>
                  <a:pt x="71407" y="559713"/>
                </a:lnTo>
                <a:lnTo>
                  <a:pt x="105696" y="491487"/>
                </a:lnTo>
                <a:lnTo>
                  <a:pt x="113951" y="477519"/>
                </a:lnTo>
                <a:lnTo>
                  <a:pt x="122064" y="462738"/>
                </a:lnTo>
                <a:lnTo>
                  <a:pt x="128537" y="443707"/>
                </a:lnTo>
                <a:lnTo>
                  <a:pt x="136802" y="431835"/>
                </a:lnTo>
                <a:lnTo>
                  <a:pt x="147615" y="414442"/>
                </a:lnTo>
                <a:lnTo>
                  <a:pt x="156851" y="397224"/>
                </a:lnTo>
                <a:lnTo>
                  <a:pt x="174250" y="362905"/>
                </a:lnTo>
                <a:lnTo>
                  <a:pt x="177440" y="351474"/>
                </a:lnTo>
                <a:lnTo>
                  <a:pt x="179810" y="340043"/>
                </a:lnTo>
                <a:lnTo>
                  <a:pt x="186498" y="322898"/>
                </a:lnTo>
                <a:lnTo>
                  <a:pt x="194513" y="305753"/>
                </a:lnTo>
                <a:lnTo>
                  <a:pt x="225713" y="242888"/>
                </a:lnTo>
                <a:lnTo>
                  <a:pt x="234285" y="230293"/>
                </a:lnTo>
                <a:lnTo>
                  <a:pt x="242856" y="215978"/>
                </a:lnTo>
                <a:lnTo>
                  <a:pt x="253333" y="195027"/>
                </a:lnTo>
                <a:lnTo>
                  <a:pt x="258930" y="178189"/>
                </a:lnTo>
                <a:lnTo>
                  <a:pt x="263653" y="168730"/>
                </a:lnTo>
                <a:lnTo>
                  <a:pt x="274445" y="152357"/>
                </a:lnTo>
                <a:lnTo>
                  <a:pt x="282907" y="139123"/>
                </a:lnTo>
                <a:lnTo>
                  <a:pt x="291447" y="129169"/>
                </a:lnTo>
                <a:lnTo>
                  <a:pt x="294300" y="126118"/>
                </a:lnTo>
                <a:lnTo>
                  <a:pt x="296202" y="123131"/>
                </a:lnTo>
                <a:lnTo>
                  <a:pt x="304056" y="104068"/>
                </a:lnTo>
                <a:lnTo>
                  <a:pt x="313576" y="89384"/>
                </a:lnTo>
                <a:lnTo>
                  <a:pt x="317044" y="80247"/>
                </a:lnTo>
                <a:lnTo>
                  <a:pt x="322728" y="71508"/>
                </a:lnTo>
                <a:lnTo>
                  <a:pt x="325788" y="62886"/>
                </a:lnTo>
                <a:lnTo>
                  <a:pt x="331352" y="54299"/>
                </a:lnTo>
                <a:lnTo>
                  <a:pt x="334375" y="45722"/>
                </a:lnTo>
                <a:lnTo>
                  <a:pt x="341562" y="35984"/>
                </a:lnTo>
                <a:lnTo>
                  <a:pt x="342287" y="32503"/>
                </a:lnTo>
                <a:lnTo>
                  <a:pt x="342858" y="13065"/>
                </a:lnTo>
                <a:lnTo>
                  <a:pt x="343814" y="11567"/>
                </a:lnTo>
                <a:lnTo>
                  <a:pt x="345404" y="10569"/>
                </a:lnTo>
                <a:lnTo>
                  <a:pt x="347416" y="9904"/>
                </a:lnTo>
                <a:lnTo>
                  <a:pt x="348758" y="8507"/>
                </a:lnTo>
                <a:lnTo>
                  <a:pt x="349652" y="6624"/>
                </a:lnTo>
                <a:lnTo>
                  <a:pt x="351440" y="1"/>
                </a:lnTo>
                <a:lnTo>
                  <a:pt x="36001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05"/>
          <p:cNvSpPr/>
          <p:nvPr/>
        </p:nvSpPr>
        <p:spPr>
          <a:xfrm>
            <a:off x="3646200" y="3823335"/>
            <a:ext cx="162848" cy="257176"/>
          </a:xfrm>
          <a:custGeom>
            <a:avLst/>
            <a:gdLst/>
            <a:ahLst/>
            <a:cxnLst/>
            <a:rect l="0" t="0" r="0" b="0"/>
            <a:pathLst>
              <a:path w="162848" h="257176">
                <a:moveTo>
                  <a:pt x="25687" y="0"/>
                </a:moveTo>
                <a:lnTo>
                  <a:pt x="17145" y="0"/>
                </a:lnTo>
                <a:lnTo>
                  <a:pt x="21674" y="4551"/>
                </a:lnTo>
                <a:lnTo>
                  <a:pt x="23012" y="7796"/>
                </a:lnTo>
                <a:lnTo>
                  <a:pt x="23904" y="11865"/>
                </a:lnTo>
                <a:lnTo>
                  <a:pt x="24498" y="16482"/>
                </a:lnTo>
                <a:lnTo>
                  <a:pt x="25158" y="24153"/>
                </a:lnTo>
                <a:lnTo>
                  <a:pt x="25335" y="27532"/>
                </a:lnTo>
                <a:lnTo>
                  <a:pt x="26405" y="32642"/>
                </a:lnTo>
                <a:lnTo>
                  <a:pt x="28070" y="38906"/>
                </a:lnTo>
                <a:lnTo>
                  <a:pt x="30133" y="45940"/>
                </a:lnTo>
                <a:lnTo>
                  <a:pt x="31509" y="52534"/>
                </a:lnTo>
                <a:lnTo>
                  <a:pt x="32426" y="58835"/>
                </a:lnTo>
                <a:lnTo>
                  <a:pt x="33037" y="64941"/>
                </a:lnTo>
                <a:lnTo>
                  <a:pt x="32492" y="71869"/>
                </a:lnTo>
                <a:lnTo>
                  <a:pt x="31176" y="79345"/>
                </a:lnTo>
                <a:lnTo>
                  <a:pt x="29346" y="87186"/>
                </a:lnTo>
                <a:lnTo>
                  <a:pt x="28127" y="95272"/>
                </a:lnTo>
                <a:lnTo>
                  <a:pt x="27313" y="103519"/>
                </a:lnTo>
                <a:lnTo>
                  <a:pt x="26771" y="111875"/>
                </a:lnTo>
                <a:lnTo>
                  <a:pt x="26169" y="126240"/>
                </a:lnTo>
                <a:lnTo>
                  <a:pt x="25901" y="139926"/>
                </a:lnTo>
                <a:lnTo>
                  <a:pt x="25715" y="180386"/>
                </a:lnTo>
                <a:lnTo>
                  <a:pt x="24753" y="187885"/>
                </a:lnTo>
                <a:lnTo>
                  <a:pt x="23160" y="194789"/>
                </a:lnTo>
                <a:lnTo>
                  <a:pt x="21145" y="201297"/>
                </a:lnTo>
                <a:lnTo>
                  <a:pt x="19801" y="207540"/>
                </a:lnTo>
                <a:lnTo>
                  <a:pt x="18906" y="213608"/>
                </a:lnTo>
                <a:lnTo>
                  <a:pt x="18308" y="219557"/>
                </a:lnTo>
                <a:lnTo>
                  <a:pt x="16958" y="224476"/>
                </a:lnTo>
                <a:lnTo>
                  <a:pt x="12918" y="232482"/>
                </a:lnTo>
                <a:lnTo>
                  <a:pt x="8576" y="239972"/>
                </a:lnTo>
                <a:lnTo>
                  <a:pt x="4002" y="235462"/>
                </a:lnTo>
                <a:lnTo>
                  <a:pt x="2657" y="233174"/>
                </a:lnTo>
                <a:lnTo>
                  <a:pt x="1164" y="228093"/>
                </a:lnTo>
                <a:lnTo>
                  <a:pt x="501" y="222659"/>
                </a:lnTo>
                <a:lnTo>
                  <a:pt x="206" y="216117"/>
                </a:lnTo>
                <a:lnTo>
                  <a:pt x="40" y="200771"/>
                </a:lnTo>
                <a:lnTo>
                  <a:pt x="0" y="186386"/>
                </a:lnTo>
                <a:lnTo>
                  <a:pt x="943" y="179502"/>
                </a:lnTo>
                <a:lnTo>
                  <a:pt x="2523" y="173008"/>
                </a:lnTo>
                <a:lnTo>
                  <a:pt x="11904" y="144347"/>
                </a:lnTo>
                <a:lnTo>
                  <a:pt x="14593" y="137189"/>
                </a:lnTo>
                <a:lnTo>
                  <a:pt x="17339" y="130512"/>
                </a:lnTo>
                <a:lnTo>
                  <a:pt x="20121" y="124155"/>
                </a:lnTo>
                <a:lnTo>
                  <a:pt x="25753" y="112012"/>
                </a:lnTo>
                <a:lnTo>
                  <a:pt x="37130" y="88695"/>
                </a:lnTo>
                <a:lnTo>
                  <a:pt x="40936" y="82942"/>
                </a:lnTo>
                <a:lnTo>
                  <a:pt x="45378" y="77202"/>
                </a:lnTo>
                <a:lnTo>
                  <a:pt x="50244" y="71471"/>
                </a:lnTo>
                <a:lnTo>
                  <a:pt x="54441" y="66697"/>
                </a:lnTo>
                <a:lnTo>
                  <a:pt x="61644" y="58853"/>
                </a:lnTo>
                <a:lnTo>
                  <a:pt x="65851" y="55428"/>
                </a:lnTo>
                <a:lnTo>
                  <a:pt x="70561" y="52192"/>
                </a:lnTo>
                <a:lnTo>
                  <a:pt x="75605" y="49082"/>
                </a:lnTo>
                <a:lnTo>
                  <a:pt x="79921" y="46056"/>
                </a:lnTo>
                <a:lnTo>
                  <a:pt x="83750" y="43087"/>
                </a:lnTo>
                <a:lnTo>
                  <a:pt x="87256" y="40154"/>
                </a:lnTo>
                <a:lnTo>
                  <a:pt x="90545" y="38199"/>
                </a:lnTo>
                <a:lnTo>
                  <a:pt x="93691" y="36896"/>
                </a:lnTo>
                <a:lnTo>
                  <a:pt x="96741" y="36027"/>
                </a:lnTo>
                <a:lnTo>
                  <a:pt x="99726" y="35448"/>
                </a:lnTo>
                <a:lnTo>
                  <a:pt x="102669" y="35062"/>
                </a:lnTo>
                <a:lnTo>
                  <a:pt x="105583" y="34805"/>
                </a:lnTo>
                <a:lnTo>
                  <a:pt x="108479" y="35585"/>
                </a:lnTo>
                <a:lnTo>
                  <a:pt x="111361" y="37058"/>
                </a:lnTo>
                <a:lnTo>
                  <a:pt x="114236" y="38993"/>
                </a:lnTo>
                <a:lnTo>
                  <a:pt x="118057" y="40283"/>
                </a:lnTo>
                <a:lnTo>
                  <a:pt x="122509" y="41143"/>
                </a:lnTo>
                <a:lnTo>
                  <a:pt x="127383" y="41716"/>
                </a:lnTo>
                <a:lnTo>
                  <a:pt x="131584" y="44003"/>
                </a:lnTo>
                <a:lnTo>
                  <a:pt x="135337" y="47433"/>
                </a:lnTo>
                <a:lnTo>
                  <a:pt x="138792" y="51624"/>
                </a:lnTo>
                <a:lnTo>
                  <a:pt x="142048" y="55371"/>
                </a:lnTo>
                <a:lnTo>
                  <a:pt x="145171" y="58821"/>
                </a:lnTo>
                <a:lnTo>
                  <a:pt x="151181" y="65195"/>
                </a:lnTo>
                <a:lnTo>
                  <a:pt x="157027" y="71203"/>
                </a:lnTo>
                <a:lnTo>
                  <a:pt x="158967" y="75091"/>
                </a:lnTo>
                <a:lnTo>
                  <a:pt x="160261" y="79588"/>
                </a:lnTo>
                <a:lnTo>
                  <a:pt x="161123" y="84491"/>
                </a:lnTo>
                <a:lnTo>
                  <a:pt x="161697" y="90617"/>
                </a:lnTo>
                <a:lnTo>
                  <a:pt x="162081" y="97559"/>
                </a:lnTo>
                <a:lnTo>
                  <a:pt x="162506" y="111939"/>
                </a:lnTo>
                <a:lnTo>
                  <a:pt x="162780" y="139233"/>
                </a:lnTo>
                <a:lnTo>
                  <a:pt x="162834" y="171859"/>
                </a:lnTo>
                <a:lnTo>
                  <a:pt x="161886" y="179343"/>
                </a:lnTo>
                <a:lnTo>
                  <a:pt x="160301" y="186237"/>
                </a:lnTo>
                <a:lnTo>
                  <a:pt x="158292" y="192738"/>
                </a:lnTo>
                <a:lnTo>
                  <a:pt x="156953" y="198977"/>
                </a:lnTo>
                <a:lnTo>
                  <a:pt x="156060" y="205041"/>
                </a:lnTo>
                <a:lnTo>
                  <a:pt x="155465" y="210989"/>
                </a:lnTo>
                <a:lnTo>
                  <a:pt x="155068" y="216859"/>
                </a:lnTo>
                <a:lnTo>
                  <a:pt x="154804" y="222678"/>
                </a:lnTo>
                <a:lnTo>
                  <a:pt x="154431" y="237428"/>
                </a:lnTo>
                <a:lnTo>
                  <a:pt x="154277" y="256628"/>
                </a:lnTo>
                <a:lnTo>
                  <a:pt x="156816" y="256932"/>
                </a:lnTo>
                <a:lnTo>
                  <a:pt x="162847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06"/>
          <p:cNvSpPr/>
          <p:nvPr/>
        </p:nvSpPr>
        <p:spPr>
          <a:xfrm>
            <a:off x="3929103" y="3797617"/>
            <a:ext cx="150553" cy="264398"/>
          </a:xfrm>
          <a:custGeom>
            <a:avLst/>
            <a:gdLst/>
            <a:ahLst/>
            <a:cxnLst/>
            <a:rect l="0" t="0" r="0" b="0"/>
            <a:pathLst>
              <a:path w="150553" h="264398">
                <a:moveTo>
                  <a:pt x="42822" y="34290"/>
                </a:moveTo>
                <a:lnTo>
                  <a:pt x="38271" y="38841"/>
                </a:lnTo>
                <a:lnTo>
                  <a:pt x="35978" y="42087"/>
                </a:lnTo>
                <a:lnTo>
                  <a:pt x="33496" y="46155"/>
                </a:lnTo>
                <a:lnTo>
                  <a:pt x="30890" y="50773"/>
                </a:lnTo>
                <a:lnTo>
                  <a:pt x="28200" y="54804"/>
                </a:lnTo>
                <a:lnTo>
                  <a:pt x="25454" y="58443"/>
                </a:lnTo>
                <a:lnTo>
                  <a:pt x="22670" y="61822"/>
                </a:lnTo>
                <a:lnTo>
                  <a:pt x="20815" y="65980"/>
                </a:lnTo>
                <a:lnTo>
                  <a:pt x="19578" y="70657"/>
                </a:lnTo>
                <a:lnTo>
                  <a:pt x="18753" y="75679"/>
                </a:lnTo>
                <a:lnTo>
                  <a:pt x="17251" y="80933"/>
                </a:lnTo>
                <a:lnTo>
                  <a:pt x="15297" y="86340"/>
                </a:lnTo>
                <a:lnTo>
                  <a:pt x="13042" y="91850"/>
                </a:lnTo>
                <a:lnTo>
                  <a:pt x="10586" y="97428"/>
                </a:lnTo>
                <a:lnTo>
                  <a:pt x="5317" y="108706"/>
                </a:lnTo>
                <a:lnTo>
                  <a:pt x="3531" y="115334"/>
                </a:lnTo>
                <a:lnTo>
                  <a:pt x="2341" y="122609"/>
                </a:lnTo>
                <a:lnTo>
                  <a:pt x="1547" y="130317"/>
                </a:lnTo>
                <a:lnTo>
                  <a:pt x="1017" y="137361"/>
                </a:lnTo>
                <a:lnTo>
                  <a:pt x="665" y="143961"/>
                </a:lnTo>
                <a:lnTo>
                  <a:pt x="273" y="156375"/>
                </a:lnTo>
                <a:lnTo>
                  <a:pt x="0" y="185634"/>
                </a:lnTo>
                <a:lnTo>
                  <a:pt x="939" y="191384"/>
                </a:lnTo>
                <a:lnTo>
                  <a:pt x="2517" y="197122"/>
                </a:lnTo>
                <a:lnTo>
                  <a:pt x="4522" y="202852"/>
                </a:lnTo>
                <a:lnTo>
                  <a:pt x="6811" y="207625"/>
                </a:lnTo>
                <a:lnTo>
                  <a:pt x="9289" y="211759"/>
                </a:lnTo>
                <a:lnTo>
                  <a:pt x="11894" y="215468"/>
                </a:lnTo>
                <a:lnTo>
                  <a:pt x="14584" y="219845"/>
                </a:lnTo>
                <a:lnTo>
                  <a:pt x="17328" y="224668"/>
                </a:lnTo>
                <a:lnTo>
                  <a:pt x="20111" y="229789"/>
                </a:lnTo>
                <a:lnTo>
                  <a:pt x="23871" y="234155"/>
                </a:lnTo>
                <a:lnTo>
                  <a:pt x="28283" y="238019"/>
                </a:lnTo>
                <a:lnTo>
                  <a:pt x="33129" y="241547"/>
                </a:lnTo>
                <a:lnTo>
                  <a:pt x="36360" y="244851"/>
                </a:lnTo>
                <a:lnTo>
                  <a:pt x="38514" y="248006"/>
                </a:lnTo>
                <a:lnTo>
                  <a:pt x="39950" y="251063"/>
                </a:lnTo>
                <a:lnTo>
                  <a:pt x="42812" y="253100"/>
                </a:lnTo>
                <a:lnTo>
                  <a:pt x="46625" y="254458"/>
                </a:lnTo>
                <a:lnTo>
                  <a:pt x="51072" y="255364"/>
                </a:lnTo>
                <a:lnTo>
                  <a:pt x="55942" y="256920"/>
                </a:lnTo>
                <a:lnTo>
                  <a:pt x="61094" y="258910"/>
                </a:lnTo>
                <a:lnTo>
                  <a:pt x="66433" y="261189"/>
                </a:lnTo>
                <a:lnTo>
                  <a:pt x="70945" y="262709"/>
                </a:lnTo>
                <a:lnTo>
                  <a:pt x="74906" y="263722"/>
                </a:lnTo>
                <a:lnTo>
                  <a:pt x="78498" y="264397"/>
                </a:lnTo>
                <a:lnTo>
                  <a:pt x="81846" y="263895"/>
                </a:lnTo>
                <a:lnTo>
                  <a:pt x="85031" y="262608"/>
                </a:lnTo>
                <a:lnTo>
                  <a:pt x="88106" y="260796"/>
                </a:lnTo>
                <a:lnTo>
                  <a:pt x="92061" y="258637"/>
                </a:lnTo>
                <a:lnTo>
                  <a:pt x="101536" y="253697"/>
                </a:lnTo>
                <a:lnTo>
                  <a:pt x="105777" y="251999"/>
                </a:lnTo>
                <a:lnTo>
                  <a:pt x="109557" y="250867"/>
                </a:lnTo>
                <a:lnTo>
                  <a:pt x="113029" y="250112"/>
                </a:lnTo>
                <a:lnTo>
                  <a:pt x="116297" y="247704"/>
                </a:lnTo>
                <a:lnTo>
                  <a:pt x="119428" y="244194"/>
                </a:lnTo>
                <a:lnTo>
                  <a:pt x="122467" y="239948"/>
                </a:lnTo>
                <a:lnTo>
                  <a:pt x="125446" y="236165"/>
                </a:lnTo>
                <a:lnTo>
                  <a:pt x="128385" y="232691"/>
                </a:lnTo>
                <a:lnTo>
                  <a:pt x="131296" y="229423"/>
                </a:lnTo>
                <a:lnTo>
                  <a:pt x="133237" y="225338"/>
                </a:lnTo>
                <a:lnTo>
                  <a:pt x="134531" y="220711"/>
                </a:lnTo>
                <a:lnTo>
                  <a:pt x="135394" y="215720"/>
                </a:lnTo>
                <a:lnTo>
                  <a:pt x="136921" y="210489"/>
                </a:lnTo>
                <a:lnTo>
                  <a:pt x="138892" y="205096"/>
                </a:lnTo>
                <a:lnTo>
                  <a:pt x="141159" y="199595"/>
                </a:lnTo>
                <a:lnTo>
                  <a:pt x="142670" y="194024"/>
                </a:lnTo>
                <a:lnTo>
                  <a:pt x="143677" y="188404"/>
                </a:lnTo>
                <a:lnTo>
                  <a:pt x="144349" y="182753"/>
                </a:lnTo>
                <a:lnTo>
                  <a:pt x="144796" y="177080"/>
                </a:lnTo>
                <a:lnTo>
                  <a:pt x="145094" y="171394"/>
                </a:lnTo>
                <a:lnTo>
                  <a:pt x="145294" y="165698"/>
                </a:lnTo>
                <a:lnTo>
                  <a:pt x="146379" y="159995"/>
                </a:lnTo>
                <a:lnTo>
                  <a:pt x="148055" y="154288"/>
                </a:lnTo>
                <a:lnTo>
                  <a:pt x="150124" y="148579"/>
                </a:lnTo>
                <a:lnTo>
                  <a:pt x="150552" y="142868"/>
                </a:lnTo>
                <a:lnTo>
                  <a:pt x="149884" y="137155"/>
                </a:lnTo>
                <a:lnTo>
                  <a:pt x="148486" y="131442"/>
                </a:lnTo>
                <a:lnTo>
                  <a:pt x="147555" y="125728"/>
                </a:lnTo>
                <a:lnTo>
                  <a:pt x="146934" y="120014"/>
                </a:lnTo>
                <a:lnTo>
                  <a:pt x="146520" y="114299"/>
                </a:lnTo>
                <a:lnTo>
                  <a:pt x="145291" y="107632"/>
                </a:lnTo>
                <a:lnTo>
                  <a:pt x="143520" y="100330"/>
                </a:lnTo>
                <a:lnTo>
                  <a:pt x="141386" y="92604"/>
                </a:lnTo>
                <a:lnTo>
                  <a:pt x="139011" y="85549"/>
                </a:lnTo>
                <a:lnTo>
                  <a:pt x="136475" y="78940"/>
                </a:lnTo>
                <a:lnTo>
                  <a:pt x="133833" y="72629"/>
                </a:lnTo>
                <a:lnTo>
                  <a:pt x="132070" y="66517"/>
                </a:lnTo>
                <a:lnTo>
                  <a:pt x="130896" y="60537"/>
                </a:lnTo>
                <a:lnTo>
                  <a:pt x="130112" y="54645"/>
                </a:lnTo>
                <a:lnTo>
                  <a:pt x="128638" y="49765"/>
                </a:lnTo>
                <a:lnTo>
                  <a:pt x="124460" y="41803"/>
                </a:lnTo>
                <a:lnTo>
                  <a:pt x="122012" y="37393"/>
                </a:lnTo>
                <a:lnTo>
                  <a:pt x="116752" y="27415"/>
                </a:lnTo>
                <a:lnTo>
                  <a:pt x="114016" y="23039"/>
                </a:lnTo>
                <a:lnTo>
                  <a:pt x="111240" y="19169"/>
                </a:lnTo>
                <a:lnTo>
                  <a:pt x="108436" y="15637"/>
                </a:lnTo>
                <a:lnTo>
                  <a:pt x="104662" y="13282"/>
                </a:lnTo>
                <a:lnTo>
                  <a:pt x="100241" y="11712"/>
                </a:lnTo>
                <a:lnTo>
                  <a:pt x="95389" y="10666"/>
                </a:lnTo>
                <a:lnTo>
                  <a:pt x="92154" y="9016"/>
                </a:lnTo>
                <a:lnTo>
                  <a:pt x="89997" y="6963"/>
                </a:lnTo>
                <a:lnTo>
                  <a:pt x="856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07"/>
          <p:cNvSpPr/>
          <p:nvPr/>
        </p:nvSpPr>
        <p:spPr>
          <a:xfrm>
            <a:off x="6620827" y="6429375"/>
            <a:ext cx="145733" cy="25718"/>
          </a:xfrm>
          <a:custGeom>
            <a:avLst/>
            <a:gdLst/>
            <a:ahLst/>
            <a:cxnLst/>
            <a:rect l="0" t="0" r="0" b="0"/>
            <a:pathLst>
              <a:path w="145733" h="25718">
                <a:moveTo>
                  <a:pt x="0" y="0"/>
                </a:moveTo>
                <a:lnTo>
                  <a:pt x="105729" y="0"/>
                </a:lnTo>
                <a:lnTo>
                  <a:pt x="108586" y="953"/>
                </a:lnTo>
                <a:lnTo>
                  <a:pt x="111443" y="2540"/>
                </a:lnTo>
                <a:lnTo>
                  <a:pt x="118322" y="7381"/>
                </a:lnTo>
                <a:lnTo>
                  <a:pt x="121802" y="8042"/>
                </a:lnTo>
                <a:lnTo>
                  <a:pt x="124064" y="8219"/>
                </a:lnTo>
                <a:lnTo>
                  <a:pt x="126524" y="9290"/>
                </a:lnTo>
                <a:lnTo>
                  <a:pt x="129117" y="10955"/>
                </a:lnTo>
                <a:lnTo>
                  <a:pt x="137020" y="17037"/>
                </a:lnTo>
                <a:lnTo>
                  <a:pt x="145732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08"/>
          <p:cNvSpPr/>
          <p:nvPr/>
        </p:nvSpPr>
        <p:spPr>
          <a:xfrm>
            <a:off x="6878002" y="6275070"/>
            <a:ext cx="171054" cy="265748"/>
          </a:xfrm>
          <a:custGeom>
            <a:avLst/>
            <a:gdLst/>
            <a:ahLst/>
            <a:cxnLst/>
            <a:rect l="0" t="0" r="0" b="0"/>
            <a:pathLst>
              <a:path w="171054" h="265748">
                <a:moveTo>
                  <a:pt x="145732" y="8572"/>
                </a:moveTo>
                <a:lnTo>
                  <a:pt x="145732" y="3633"/>
                </a:lnTo>
                <a:lnTo>
                  <a:pt x="145732" y="5742"/>
                </a:lnTo>
                <a:lnTo>
                  <a:pt x="146685" y="5733"/>
                </a:lnTo>
                <a:lnTo>
                  <a:pt x="151624" y="2122"/>
                </a:lnTo>
                <a:lnTo>
                  <a:pt x="154295" y="7"/>
                </a:lnTo>
                <a:lnTo>
                  <a:pt x="146924" y="0"/>
                </a:lnTo>
                <a:lnTo>
                  <a:pt x="143722" y="2540"/>
                </a:lnTo>
                <a:lnTo>
                  <a:pt x="141534" y="4550"/>
                </a:lnTo>
                <a:lnTo>
                  <a:pt x="139123" y="5891"/>
                </a:lnTo>
                <a:lnTo>
                  <a:pt x="133905" y="7381"/>
                </a:lnTo>
                <a:lnTo>
                  <a:pt x="131180" y="7778"/>
                </a:lnTo>
                <a:lnTo>
                  <a:pt x="128411" y="8042"/>
                </a:lnTo>
                <a:lnTo>
                  <a:pt x="125613" y="8219"/>
                </a:lnTo>
                <a:lnTo>
                  <a:pt x="119963" y="8415"/>
                </a:lnTo>
                <a:lnTo>
                  <a:pt x="108575" y="8541"/>
                </a:lnTo>
                <a:lnTo>
                  <a:pt x="100010" y="8563"/>
                </a:lnTo>
                <a:lnTo>
                  <a:pt x="97152" y="7613"/>
                </a:lnTo>
                <a:lnTo>
                  <a:pt x="94297" y="6028"/>
                </a:lnTo>
                <a:lnTo>
                  <a:pt x="91440" y="4018"/>
                </a:lnTo>
                <a:lnTo>
                  <a:pt x="87630" y="2679"/>
                </a:lnTo>
                <a:lnTo>
                  <a:pt x="83185" y="1786"/>
                </a:lnTo>
                <a:lnTo>
                  <a:pt x="78316" y="1191"/>
                </a:lnTo>
                <a:lnTo>
                  <a:pt x="74118" y="794"/>
                </a:lnTo>
                <a:lnTo>
                  <a:pt x="70367" y="529"/>
                </a:lnTo>
                <a:lnTo>
                  <a:pt x="66915" y="352"/>
                </a:lnTo>
                <a:lnTo>
                  <a:pt x="60538" y="157"/>
                </a:lnTo>
                <a:lnTo>
                  <a:pt x="48682" y="31"/>
                </a:lnTo>
                <a:lnTo>
                  <a:pt x="45790" y="973"/>
                </a:lnTo>
                <a:lnTo>
                  <a:pt x="42909" y="2553"/>
                </a:lnTo>
                <a:lnTo>
                  <a:pt x="40036" y="4559"/>
                </a:lnTo>
                <a:lnTo>
                  <a:pt x="37168" y="5897"/>
                </a:lnTo>
                <a:lnTo>
                  <a:pt x="34304" y="6789"/>
                </a:lnTo>
                <a:lnTo>
                  <a:pt x="27414" y="8220"/>
                </a:lnTo>
                <a:lnTo>
                  <a:pt x="23931" y="8416"/>
                </a:lnTo>
                <a:lnTo>
                  <a:pt x="18486" y="8541"/>
                </a:lnTo>
                <a:lnTo>
                  <a:pt x="15202" y="11099"/>
                </a:lnTo>
                <a:lnTo>
                  <a:pt x="9882" y="15950"/>
                </a:lnTo>
                <a:lnTo>
                  <a:pt x="9445" y="17301"/>
                </a:lnTo>
                <a:lnTo>
                  <a:pt x="8960" y="21341"/>
                </a:lnTo>
                <a:lnTo>
                  <a:pt x="7879" y="23752"/>
                </a:lnTo>
                <a:lnTo>
                  <a:pt x="2758" y="31696"/>
                </a:lnTo>
                <a:lnTo>
                  <a:pt x="1226" y="37265"/>
                </a:lnTo>
                <a:lnTo>
                  <a:pt x="544" y="42914"/>
                </a:lnTo>
                <a:lnTo>
                  <a:pt x="242" y="48600"/>
                </a:lnTo>
                <a:lnTo>
                  <a:pt x="108" y="54302"/>
                </a:lnTo>
                <a:lnTo>
                  <a:pt x="0" y="154260"/>
                </a:lnTo>
                <a:lnTo>
                  <a:pt x="7381" y="154300"/>
                </a:lnTo>
                <a:lnTo>
                  <a:pt x="15849" y="154304"/>
                </a:lnTo>
                <a:lnTo>
                  <a:pt x="16281" y="153352"/>
                </a:lnTo>
                <a:lnTo>
                  <a:pt x="16761" y="149754"/>
                </a:lnTo>
                <a:lnTo>
                  <a:pt x="17842" y="148413"/>
                </a:lnTo>
                <a:lnTo>
                  <a:pt x="19514" y="147519"/>
                </a:lnTo>
                <a:lnTo>
                  <a:pt x="21582" y="146924"/>
                </a:lnTo>
                <a:lnTo>
                  <a:pt x="26419" y="143722"/>
                </a:lnTo>
                <a:lnTo>
                  <a:pt x="31745" y="139124"/>
                </a:lnTo>
                <a:lnTo>
                  <a:pt x="37286" y="133905"/>
                </a:lnTo>
                <a:lnTo>
                  <a:pt x="40098" y="132133"/>
                </a:lnTo>
                <a:lnTo>
                  <a:pt x="42924" y="130950"/>
                </a:lnTo>
                <a:lnTo>
                  <a:pt x="45761" y="130163"/>
                </a:lnTo>
                <a:lnTo>
                  <a:pt x="48605" y="129638"/>
                </a:lnTo>
                <a:lnTo>
                  <a:pt x="51454" y="129288"/>
                </a:lnTo>
                <a:lnTo>
                  <a:pt x="54305" y="129054"/>
                </a:lnTo>
                <a:lnTo>
                  <a:pt x="57159" y="127946"/>
                </a:lnTo>
                <a:lnTo>
                  <a:pt x="60014" y="126255"/>
                </a:lnTo>
                <a:lnTo>
                  <a:pt x="62869" y="124175"/>
                </a:lnTo>
                <a:lnTo>
                  <a:pt x="65726" y="122788"/>
                </a:lnTo>
                <a:lnTo>
                  <a:pt x="68581" y="121864"/>
                </a:lnTo>
                <a:lnTo>
                  <a:pt x="71439" y="121247"/>
                </a:lnTo>
                <a:lnTo>
                  <a:pt x="74296" y="120837"/>
                </a:lnTo>
                <a:lnTo>
                  <a:pt x="77153" y="120562"/>
                </a:lnTo>
                <a:lnTo>
                  <a:pt x="80011" y="120380"/>
                </a:lnTo>
                <a:lnTo>
                  <a:pt x="88265" y="120177"/>
                </a:lnTo>
                <a:lnTo>
                  <a:pt x="104536" y="120047"/>
                </a:lnTo>
                <a:lnTo>
                  <a:pt x="107791" y="120989"/>
                </a:lnTo>
                <a:lnTo>
                  <a:pt x="110913" y="122569"/>
                </a:lnTo>
                <a:lnTo>
                  <a:pt x="113947" y="124575"/>
                </a:lnTo>
                <a:lnTo>
                  <a:pt x="116922" y="125912"/>
                </a:lnTo>
                <a:lnTo>
                  <a:pt x="119859" y="126804"/>
                </a:lnTo>
                <a:lnTo>
                  <a:pt x="122768" y="127398"/>
                </a:lnTo>
                <a:lnTo>
                  <a:pt x="125660" y="127794"/>
                </a:lnTo>
                <a:lnTo>
                  <a:pt x="128541" y="128059"/>
                </a:lnTo>
                <a:lnTo>
                  <a:pt x="131414" y="128235"/>
                </a:lnTo>
                <a:lnTo>
                  <a:pt x="134282" y="129305"/>
                </a:lnTo>
                <a:lnTo>
                  <a:pt x="137146" y="130971"/>
                </a:lnTo>
                <a:lnTo>
                  <a:pt x="140009" y="133033"/>
                </a:lnTo>
                <a:lnTo>
                  <a:pt x="142869" y="135361"/>
                </a:lnTo>
                <a:lnTo>
                  <a:pt x="145728" y="137866"/>
                </a:lnTo>
                <a:lnTo>
                  <a:pt x="148588" y="140488"/>
                </a:lnTo>
                <a:lnTo>
                  <a:pt x="154304" y="145941"/>
                </a:lnTo>
                <a:lnTo>
                  <a:pt x="157162" y="148729"/>
                </a:lnTo>
                <a:lnTo>
                  <a:pt x="159067" y="151540"/>
                </a:lnTo>
                <a:lnTo>
                  <a:pt x="161184" y="157203"/>
                </a:lnTo>
                <a:lnTo>
                  <a:pt x="164665" y="162895"/>
                </a:lnTo>
                <a:lnTo>
                  <a:pt x="166926" y="165747"/>
                </a:lnTo>
                <a:lnTo>
                  <a:pt x="168435" y="168601"/>
                </a:lnTo>
                <a:lnTo>
                  <a:pt x="170110" y="174311"/>
                </a:lnTo>
                <a:lnTo>
                  <a:pt x="170855" y="180024"/>
                </a:lnTo>
                <a:lnTo>
                  <a:pt x="171053" y="182881"/>
                </a:lnTo>
                <a:lnTo>
                  <a:pt x="170233" y="184786"/>
                </a:lnTo>
                <a:lnTo>
                  <a:pt x="168734" y="186055"/>
                </a:lnTo>
                <a:lnTo>
                  <a:pt x="166781" y="186902"/>
                </a:lnTo>
                <a:lnTo>
                  <a:pt x="165481" y="188418"/>
                </a:lnTo>
                <a:lnTo>
                  <a:pt x="164613" y="190383"/>
                </a:lnTo>
                <a:lnTo>
                  <a:pt x="164035" y="192644"/>
                </a:lnTo>
                <a:lnTo>
                  <a:pt x="160852" y="197697"/>
                </a:lnTo>
                <a:lnTo>
                  <a:pt x="156263" y="203118"/>
                </a:lnTo>
                <a:lnTo>
                  <a:pt x="151048" y="208702"/>
                </a:lnTo>
                <a:lnTo>
                  <a:pt x="142757" y="217201"/>
                </a:lnTo>
                <a:lnTo>
                  <a:pt x="140891" y="220048"/>
                </a:lnTo>
                <a:lnTo>
                  <a:pt x="138818" y="225751"/>
                </a:lnTo>
                <a:lnTo>
                  <a:pt x="136361" y="228606"/>
                </a:lnTo>
                <a:lnTo>
                  <a:pt x="132818" y="231461"/>
                </a:lnTo>
                <a:lnTo>
                  <a:pt x="128550" y="234317"/>
                </a:lnTo>
                <a:lnTo>
                  <a:pt x="124752" y="237174"/>
                </a:lnTo>
                <a:lnTo>
                  <a:pt x="121268" y="240031"/>
                </a:lnTo>
                <a:lnTo>
                  <a:pt x="117993" y="242888"/>
                </a:lnTo>
                <a:lnTo>
                  <a:pt x="114857" y="244793"/>
                </a:lnTo>
                <a:lnTo>
                  <a:pt x="111814" y="246062"/>
                </a:lnTo>
                <a:lnTo>
                  <a:pt x="108833" y="246910"/>
                </a:lnTo>
                <a:lnTo>
                  <a:pt x="105893" y="248427"/>
                </a:lnTo>
                <a:lnTo>
                  <a:pt x="102980" y="250390"/>
                </a:lnTo>
                <a:lnTo>
                  <a:pt x="100086" y="252651"/>
                </a:lnTo>
                <a:lnTo>
                  <a:pt x="97204" y="254160"/>
                </a:lnTo>
                <a:lnTo>
                  <a:pt x="94330" y="255164"/>
                </a:lnTo>
                <a:lnTo>
                  <a:pt x="87425" y="256778"/>
                </a:lnTo>
                <a:lnTo>
                  <a:pt x="83941" y="259538"/>
                </a:lnTo>
                <a:lnTo>
                  <a:pt x="81678" y="261608"/>
                </a:lnTo>
                <a:lnTo>
                  <a:pt x="79217" y="262988"/>
                </a:lnTo>
                <a:lnTo>
                  <a:pt x="73943" y="264521"/>
                </a:lnTo>
                <a:lnTo>
                  <a:pt x="71203" y="264930"/>
                </a:lnTo>
                <a:lnTo>
                  <a:pt x="68424" y="265202"/>
                </a:lnTo>
                <a:lnTo>
                  <a:pt x="61670" y="265640"/>
                </a:lnTo>
                <a:lnTo>
                  <a:pt x="58207" y="265699"/>
                </a:lnTo>
                <a:lnTo>
                  <a:pt x="42863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09"/>
          <p:cNvSpPr/>
          <p:nvPr/>
        </p:nvSpPr>
        <p:spPr>
          <a:xfrm>
            <a:off x="7272337" y="6395085"/>
            <a:ext cx="128589" cy="17145"/>
          </a:xfrm>
          <a:custGeom>
            <a:avLst/>
            <a:gdLst/>
            <a:ahLst/>
            <a:cxnLst/>
            <a:rect l="0" t="0" r="0" b="0"/>
            <a:pathLst>
              <a:path w="128589" h="17145">
                <a:moveTo>
                  <a:pt x="0" y="17144"/>
                </a:moveTo>
                <a:lnTo>
                  <a:pt x="11932" y="17144"/>
                </a:lnTo>
                <a:lnTo>
                  <a:pt x="13670" y="16192"/>
                </a:lnTo>
                <a:lnTo>
                  <a:pt x="14829" y="14605"/>
                </a:lnTo>
                <a:lnTo>
                  <a:pt x="15601" y="12594"/>
                </a:lnTo>
                <a:lnTo>
                  <a:pt x="18021" y="11253"/>
                </a:lnTo>
                <a:lnTo>
                  <a:pt x="21538" y="10360"/>
                </a:lnTo>
                <a:lnTo>
                  <a:pt x="25788" y="9763"/>
                </a:lnTo>
                <a:lnTo>
                  <a:pt x="29575" y="9366"/>
                </a:lnTo>
                <a:lnTo>
                  <a:pt x="33052" y="9102"/>
                </a:lnTo>
                <a:lnTo>
                  <a:pt x="36323" y="8925"/>
                </a:lnTo>
                <a:lnTo>
                  <a:pt x="42496" y="8729"/>
                </a:lnTo>
                <a:lnTo>
                  <a:pt x="45476" y="8677"/>
                </a:lnTo>
                <a:lnTo>
                  <a:pt x="48414" y="7690"/>
                </a:lnTo>
                <a:lnTo>
                  <a:pt x="51327" y="6079"/>
                </a:lnTo>
                <a:lnTo>
                  <a:pt x="58293" y="1200"/>
                </a:lnTo>
                <a:lnTo>
                  <a:pt x="60769" y="800"/>
                </a:lnTo>
                <a:lnTo>
                  <a:pt x="64326" y="533"/>
                </a:lnTo>
                <a:lnTo>
                  <a:pt x="72404" y="237"/>
                </a:lnTo>
                <a:lnTo>
                  <a:pt x="82307" y="70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10"/>
          <p:cNvSpPr/>
          <p:nvPr/>
        </p:nvSpPr>
        <p:spPr>
          <a:xfrm>
            <a:off x="7460933" y="6275070"/>
            <a:ext cx="13512" cy="300038"/>
          </a:xfrm>
          <a:custGeom>
            <a:avLst/>
            <a:gdLst/>
            <a:ahLst/>
            <a:cxnLst/>
            <a:rect l="0" t="0" r="0" b="0"/>
            <a:pathLst>
              <a:path w="13512" h="300038">
                <a:moveTo>
                  <a:pt x="8572" y="0"/>
                </a:moveTo>
                <a:lnTo>
                  <a:pt x="8572" y="12770"/>
                </a:lnTo>
                <a:lnTo>
                  <a:pt x="9524" y="15181"/>
                </a:lnTo>
                <a:lnTo>
                  <a:pt x="11112" y="17741"/>
                </a:lnTo>
                <a:lnTo>
                  <a:pt x="13123" y="20399"/>
                </a:lnTo>
                <a:lnTo>
                  <a:pt x="13511" y="24077"/>
                </a:lnTo>
                <a:lnTo>
                  <a:pt x="12817" y="28434"/>
                </a:lnTo>
                <a:lnTo>
                  <a:pt x="11402" y="33243"/>
                </a:lnTo>
                <a:lnTo>
                  <a:pt x="10459" y="38355"/>
                </a:lnTo>
                <a:lnTo>
                  <a:pt x="9829" y="43667"/>
                </a:lnTo>
                <a:lnTo>
                  <a:pt x="9410" y="49114"/>
                </a:lnTo>
                <a:lnTo>
                  <a:pt x="9131" y="54650"/>
                </a:lnTo>
                <a:lnTo>
                  <a:pt x="8820" y="65881"/>
                </a:lnTo>
                <a:lnTo>
                  <a:pt x="8572" y="193004"/>
                </a:lnTo>
                <a:lnTo>
                  <a:pt x="7619" y="199154"/>
                </a:lnTo>
                <a:lnTo>
                  <a:pt x="6032" y="205160"/>
                </a:lnTo>
                <a:lnTo>
                  <a:pt x="4020" y="211068"/>
                </a:lnTo>
                <a:lnTo>
                  <a:pt x="2680" y="216912"/>
                </a:lnTo>
                <a:lnTo>
                  <a:pt x="1786" y="222713"/>
                </a:lnTo>
                <a:lnTo>
                  <a:pt x="1191" y="228485"/>
                </a:lnTo>
                <a:lnTo>
                  <a:pt x="794" y="233286"/>
                </a:lnTo>
                <a:lnTo>
                  <a:pt x="529" y="237439"/>
                </a:lnTo>
                <a:lnTo>
                  <a:pt x="234" y="245545"/>
                </a:lnTo>
                <a:lnTo>
                  <a:pt x="13" y="273723"/>
                </a:lnTo>
                <a:lnTo>
                  <a:pt x="0" y="289737"/>
                </a:lnTo>
                <a:lnTo>
                  <a:pt x="952" y="291264"/>
                </a:lnTo>
                <a:lnTo>
                  <a:pt x="2540" y="293237"/>
                </a:lnTo>
                <a:lnTo>
                  <a:pt x="8572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11"/>
          <p:cNvSpPr/>
          <p:nvPr/>
        </p:nvSpPr>
        <p:spPr>
          <a:xfrm>
            <a:off x="7538117" y="6292215"/>
            <a:ext cx="154263" cy="221576"/>
          </a:xfrm>
          <a:custGeom>
            <a:avLst/>
            <a:gdLst/>
            <a:ahLst/>
            <a:cxnLst/>
            <a:rect l="0" t="0" r="0" b="0"/>
            <a:pathLst>
              <a:path w="154263" h="221576">
                <a:moveTo>
                  <a:pt x="42830" y="42862"/>
                </a:moveTo>
                <a:lnTo>
                  <a:pt x="42830" y="34290"/>
                </a:lnTo>
                <a:lnTo>
                  <a:pt x="38279" y="38841"/>
                </a:lnTo>
                <a:lnTo>
                  <a:pt x="36939" y="41134"/>
                </a:lnTo>
                <a:lnTo>
                  <a:pt x="35450" y="46221"/>
                </a:lnTo>
                <a:lnTo>
                  <a:pt x="32248" y="51657"/>
                </a:lnTo>
                <a:lnTo>
                  <a:pt x="27649" y="57248"/>
                </a:lnTo>
                <a:lnTo>
                  <a:pt x="25090" y="60074"/>
                </a:lnTo>
                <a:lnTo>
                  <a:pt x="22430" y="62909"/>
                </a:lnTo>
                <a:lnTo>
                  <a:pt x="20658" y="65751"/>
                </a:lnTo>
                <a:lnTo>
                  <a:pt x="18689" y="71450"/>
                </a:lnTo>
                <a:lnTo>
                  <a:pt x="15273" y="77158"/>
                </a:lnTo>
                <a:lnTo>
                  <a:pt x="13029" y="80014"/>
                </a:lnTo>
                <a:lnTo>
                  <a:pt x="11533" y="83822"/>
                </a:lnTo>
                <a:lnTo>
                  <a:pt x="10535" y="88266"/>
                </a:lnTo>
                <a:lnTo>
                  <a:pt x="9870" y="93134"/>
                </a:lnTo>
                <a:lnTo>
                  <a:pt x="9427" y="98284"/>
                </a:lnTo>
                <a:lnTo>
                  <a:pt x="9131" y="103623"/>
                </a:lnTo>
                <a:lnTo>
                  <a:pt x="8934" y="109086"/>
                </a:lnTo>
                <a:lnTo>
                  <a:pt x="7851" y="114634"/>
                </a:lnTo>
                <a:lnTo>
                  <a:pt x="6175" y="120238"/>
                </a:lnTo>
                <a:lnTo>
                  <a:pt x="4106" y="125878"/>
                </a:lnTo>
                <a:lnTo>
                  <a:pt x="2727" y="130592"/>
                </a:lnTo>
                <a:lnTo>
                  <a:pt x="1808" y="134686"/>
                </a:lnTo>
                <a:lnTo>
                  <a:pt x="1194" y="138368"/>
                </a:lnTo>
                <a:lnTo>
                  <a:pt x="785" y="142728"/>
                </a:lnTo>
                <a:lnTo>
                  <a:pt x="513" y="147539"/>
                </a:lnTo>
                <a:lnTo>
                  <a:pt x="210" y="157013"/>
                </a:lnTo>
                <a:lnTo>
                  <a:pt x="15" y="170856"/>
                </a:lnTo>
                <a:lnTo>
                  <a:pt x="0" y="173912"/>
                </a:lnTo>
                <a:lnTo>
                  <a:pt x="942" y="176900"/>
                </a:lnTo>
                <a:lnTo>
                  <a:pt x="4528" y="182762"/>
                </a:lnTo>
                <a:lnTo>
                  <a:pt x="6757" y="188543"/>
                </a:lnTo>
                <a:lnTo>
                  <a:pt x="7351" y="191417"/>
                </a:lnTo>
                <a:lnTo>
                  <a:pt x="10552" y="197152"/>
                </a:lnTo>
                <a:lnTo>
                  <a:pt x="12739" y="200015"/>
                </a:lnTo>
                <a:lnTo>
                  <a:pt x="15149" y="201923"/>
                </a:lnTo>
                <a:lnTo>
                  <a:pt x="17709" y="203195"/>
                </a:lnTo>
                <a:lnTo>
                  <a:pt x="20368" y="204043"/>
                </a:lnTo>
                <a:lnTo>
                  <a:pt x="23092" y="205561"/>
                </a:lnTo>
                <a:lnTo>
                  <a:pt x="25862" y="207526"/>
                </a:lnTo>
                <a:lnTo>
                  <a:pt x="32599" y="212972"/>
                </a:lnTo>
                <a:lnTo>
                  <a:pt x="36060" y="216256"/>
                </a:lnTo>
                <a:lnTo>
                  <a:pt x="38317" y="218466"/>
                </a:lnTo>
                <a:lnTo>
                  <a:pt x="40773" y="219939"/>
                </a:lnTo>
                <a:lnTo>
                  <a:pt x="43364" y="220921"/>
                </a:lnTo>
                <a:lnTo>
                  <a:pt x="46044" y="221575"/>
                </a:lnTo>
                <a:lnTo>
                  <a:pt x="48782" y="221060"/>
                </a:lnTo>
                <a:lnTo>
                  <a:pt x="51561" y="219763"/>
                </a:lnTo>
                <a:lnTo>
                  <a:pt x="54366" y="217946"/>
                </a:lnTo>
                <a:lnTo>
                  <a:pt x="58141" y="216734"/>
                </a:lnTo>
                <a:lnTo>
                  <a:pt x="62562" y="215928"/>
                </a:lnTo>
                <a:lnTo>
                  <a:pt x="67414" y="215389"/>
                </a:lnTo>
                <a:lnTo>
                  <a:pt x="71602" y="214078"/>
                </a:lnTo>
                <a:lnTo>
                  <a:pt x="75346" y="212250"/>
                </a:lnTo>
                <a:lnTo>
                  <a:pt x="78795" y="210080"/>
                </a:lnTo>
                <a:lnTo>
                  <a:pt x="82999" y="207681"/>
                </a:lnTo>
                <a:lnTo>
                  <a:pt x="92751" y="202475"/>
                </a:lnTo>
                <a:lnTo>
                  <a:pt x="97065" y="199753"/>
                </a:lnTo>
                <a:lnTo>
                  <a:pt x="100895" y="196986"/>
                </a:lnTo>
                <a:lnTo>
                  <a:pt x="104400" y="194189"/>
                </a:lnTo>
                <a:lnTo>
                  <a:pt x="107689" y="191372"/>
                </a:lnTo>
                <a:lnTo>
                  <a:pt x="110834" y="188541"/>
                </a:lnTo>
                <a:lnTo>
                  <a:pt x="113884" y="185702"/>
                </a:lnTo>
                <a:lnTo>
                  <a:pt x="116870" y="181904"/>
                </a:lnTo>
                <a:lnTo>
                  <a:pt x="119812" y="177466"/>
                </a:lnTo>
                <a:lnTo>
                  <a:pt x="122727" y="172603"/>
                </a:lnTo>
                <a:lnTo>
                  <a:pt x="125622" y="167456"/>
                </a:lnTo>
                <a:lnTo>
                  <a:pt x="131379" y="156658"/>
                </a:lnTo>
                <a:lnTo>
                  <a:pt x="139975" y="139868"/>
                </a:lnTo>
                <a:lnTo>
                  <a:pt x="141883" y="134202"/>
                </a:lnTo>
                <a:lnTo>
                  <a:pt x="143156" y="128520"/>
                </a:lnTo>
                <a:lnTo>
                  <a:pt x="144004" y="122828"/>
                </a:lnTo>
                <a:lnTo>
                  <a:pt x="145522" y="117127"/>
                </a:lnTo>
                <a:lnTo>
                  <a:pt x="147486" y="111423"/>
                </a:lnTo>
                <a:lnTo>
                  <a:pt x="149748" y="105715"/>
                </a:lnTo>
                <a:lnTo>
                  <a:pt x="151256" y="100003"/>
                </a:lnTo>
                <a:lnTo>
                  <a:pt x="152262" y="94291"/>
                </a:lnTo>
                <a:lnTo>
                  <a:pt x="152932" y="88578"/>
                </a:lnTo>
                <a:lnTo>
                  <a:pt x="153379" y="82865"/>
                </a:lnTo>
                <a:lnTo>
                  <a:pt x="153677" y="77150"/>
                </a:lnTo>
                <a:lnTo>
                  <a:pt x="154096" y="62547"/>
                </a:lnTo>
                <a:lnTo>
                  <a:pt x="154257" y="43085"/>
                </a:lnTo>
                <a:lnTo>
                  <a:pt x="154262" y="40153"/>
                </a:lnTo>
                <a:lnTo>
                  <a:pt x="153313" y="37246"/>
                </a:lnTo>
                <a:lnTo>
                  <a:pt x="149719" y="31476"/>
                </a:lnTo>
                <a:lnTo>
                  <a:pt x="144946" y="25737"/>
                </a:lnTo>
                <a:lnTo>
                  <a:pt x="142340" y="22873"/>
                </a:lnTo>
                <a:lnTo>
                  <a:pt x="136904" y="17151"/>
                </a:lnTo>
                <a:lnTo>
                  <a:pt x="125653" y="5716"/>
                </a:lnTo>
                <a:lnTo>
                  <a:pt x="122810" y="3810"/>
                </a:lnTo>
                <a:lnTo>
                  <a:pt x="119963" y="2540"/>
                </a:lnTo>
                <a:lnTo>
                  <a:pt x="117112" y="1693"/>
                </a:lnTo>
                <a:lnTo>
                  <a:pt x="113306" y="1129"/>
                </a:lnTo>
                <a:lnTo>
                  <a:pt x="108865" y="753"/>
                </a:lnTo>
                <a:lnTo>
                  <a:pt x="99802" y="335"/>
                </a:lnTo>
                <a:lnTo>
                  <a:pt x="92598" y="149"/>
                </a:lnTo>
                <a:lnTo>
                  <a:pt x="3425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12"/>
          <p:cNvSpPr/>
          <p:nvPr/>
        </p:nvSpPr>
        <p:spPr>
          <a:xfrm>
            <a:off x="7915275" y="6403657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0"/>
                </a:moveTo>
                <a:lnTo>
                  <a:pt x="0" y="8219"/>
                </a:lnTo>
                <a:lnTo>
                  <a:pt x="4550" y="8468"/>
                </a:lnTo>
                <a:lnTo>
                  <a:pt x="20151" y="8563"/>
                </a:lnTo>
                <a:lnTo>
                  <a:pt x="91557" y="8572"/>
                </a:lnTo>
                <a:lnTo>
                  <a:pt x="96281" y="7620"/>
                </a:lnTo>
                <a:lnTo>
                  <a:pt x="100382" y="6033"/>
                </a:lnTo>
                <a:lnTo>
                  <a:pt x="104069" y="4022"/>
                </a:lnTo>
                <a:lnTo>
                  <a:pt x="108432" y="2681"/>
                </a:lnTo>
                <a:lnTo>
                  <a:pt x="113245" y="1788"/>
                </a:lnTo>
                <a:lnTo>
                  <a:pt x="118359" y="1191"/>
                </a:lnTo>
                <a:lnTo>
                  <a:pt x="123673" y="794"/>
                </a:lnTo>
                <a:lnTo>
                  <a:pt x="129122" y="530"/>
                </a:lnTo>
                <a:lnTo>
                  <a:pt x="143350" y="157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13"/>
          <p:cNvSpPr/>
          <p:nvPr/>
        </p:nvSpPr>
        <p:spPr>
          <a:xfrm>
            <a:off x="8172450" y="6283642"/>
            <a:ext cx="8564" cy="317184"/>
          </a:xfrm>
          <a:custGeom>
            <a:avLst/>
            <a:gdLst/>
            <a:ahLst/>
            <a:cxnLst/>
            <a:rect l="0" t="0" r="0" b="0"/>
            <a:pathLst>
              <a:path w="8564" h="317184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39" y="9325"/>
                </a:lnTo>
                <a:lnTo>
                  <a:pt x="4550" y="11932"/>
                </a:lnTo>
                <a:lnTo>
                  <a:pt x="5891" y="14622"/>
                </a:lnTo>
                <a:lnTo>
                  <a:pt x="6784" y="17368"/>
                </a:lnTo>
                <a:lnTo>
                  <a:pt x="7381" y="20151"/>
                </a:lnTo>
                <a:lnTo>
                  <a:pt x="7778" y="23912"/>
                </a:lnTo>
                <a:lnTo>
                  <a:pt x="8042" y="28324"/>
                </a:lnTo>
                <a:lnTo>
                  <a:pt x="8336" y="38306"/>
                </a:lnTo>
                <a:lnTo>
                  <a:pt x="8559" y="79760"/>
                </a:lnTo>
                <a:lnTo>
                  <a:pt x="8563" y="87464"/>
                </a:lnTo>
                <a:lnTo>
                  <a:pt x="7614" y="95456"/>
                </a:lnTo>
                <a:lnTo>
                  <a:pt x="6028" y="103643"/>
                </a:lnTo>
                <a:lnTo>
                  <a:pt x="4019" y="111957"/>
                </a:lnTo>
                <a:lnTo>
                  <a:pt x="2678" y="120358"/>
                </a:lnTo>
                <a:lnTo>
                  <a:pt x="1785" y="128817"/>
                </a:lnTo>
                <a:lnTo>
                  <a:pt x="1190" y="137313"/>
                </a:lnTo>
                <a:lnTo>
                  <a:pt x="794" y="145834"/>
                </a:lnTo>
                <a:lnTo>
                  <a:pt x="352" y="162923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14"/>
          <p:cNvSpPr/>
          <p:nvPr/>
        </p:nvSpPr>
        <p:spPr>
          <a:xfrm>
            <a:off x="8241030" y="6275079"/>
            <a:ext cx="154270" cy="291456"/>
          </a:xfrm>
          <a:custGeom>
            <a:avLst/>
            <a:gdLst/>
            <a:ahLst/>
            <a:cxnLst/>
            <a:rect l="0" t="0" r="0" b="0"/>
            <a:pathLst>
              <a:path w="154270" h="291456">
                <a:moveTo>
                  <a:pt x="0" y="51425"/>
                </a:moveTo>
                <a:lnTo>
                  <a:pt x="0" y="42884"/>
                </a:lnTo>
                <a:lnTo>
                  <a:pt x="7382" y="35475"/>
                </a:lnTo>
                <a:lnTo>
                  <a:pt x="10582" y="34812"/>
                </a:lnTo>
                <a:lnTo>
                  <a:pt x="12770" y="34634"/>
                </a:lnTo>
                <a:lnTo>
                  <a:pt x="15181" y="33564"/>
                </a:lnTo>
                <a:lnTo>
                  <a:pt x="17741" y="31898"/>
                </a:lnTo>
                <a:lnTo>
                  <a:pt x="20400" y="29835"/>
                </a:lnTo>
                <a:lnTo>
                  <a:pt x="23125" y="28459"/>
                </a:lnTo>
                <a:lnTo>
                  <a:pt x="25894" y="27542"/>
                </a:lnTo>
                <a:lnTo>
                  <a:pt x="28692" y="26931"/>
                </a:lnTo>
                <a:lnTo>
                  <a:pt x="31510" y="25571"/>
                </a:lnTo>
                <a:lnTo>
                  <a:pt x="34342" y="23712"/>
                </a:lnTo>
                <a:lnTo>
                  <a:pt x="37182" y="21520"/>
                </a:lnTo>
                <a:lnTo>
                  <a:pt x="40980" y="20058"/>
                </a:lnTo>
                <a:lnTo>
                  <a:pt x="45417" y="19084"/>
                </a:lnTo>
                <a:lnTo>
                  <a:pt x="50280" y="18434"/>
                </a:lnTo>
                <a:lnTo>
                  <a:pt x="54476" y="17049"/>
                </a:lnTo>
                <a:lnTo>
                  <a:pt x="58224" y="15173"/>
                </a:lnTo>
                <a:lnTo>
                  <a:pt x="61676" y="12970"/>
                </a:lnTo>
                <a:lnTo>
                  <a:pt x="64929" y="11501"/>
                </a:lnTo>
                <a:lnTo>
                  <a:pt x="68051" y="10522"/>
                </a:lnTo>
                <a:lnTo>
                  <a:pt x="71085" y="9869"/>
                </a:lnTo>
                <a:lnTo>
                  <a:pt x="74060" y="9434"/>
                </a:lnTo>
                <a:lnTo>
                  <a:pt x="76996" y="9144"/>
                </a:lnTo>
                <a:lnTo>
                  <a:pt x="79905" y="8950"/>
                </a:lnTo>
                <a:lnTo>
                  <a:pt x="83750" y="7869"/>
                </a:lnTo>
                <a:lnTo>
                  <a:pt x="88218" y="6195"/>
                </a:lnTo>
                <a:lnTo>
                  <a:pt x="99975" y="1216"/>
                </a:lnTo>
                <a:lnTo>
                  <a:pt x="104123" y="535"/>
                </a:lnTo>
                <a:lnTo>
                  <a:pt x="106564" y="354"/>
                </a:lnTo>
                <a:lnTo>
                  <a:pt x="110094" y="233"/>
                </a:lnTo>
                <a:lnTo>
                  <a:pt x="126910" y="39"/>
                </a:lnTo>
                <a:lnTo>
                  <a:pt x="139686" y="0"/>
                </a:lnTo>
                <a:lnTo>
                  <a:pt x="141701" y="950"/>
                </a:lnTo>
                <a:lnTo>
                  <a:pt x="143045" y="2535"/>
                </a:lnTo>
                <a:lnTo>
                  <a:pt x="143941" y="4544"/>
                </a:lnTo>
                <a:lnTo>
                  <a:pt x="145490" y="5884"/>
                </a:lnTo>
                <a:lnTo>
                  <a:pt x="147477" y="6777"/>
                </a:lnTo>
                <a:lnTo>
                  <a:pt x="149753" y="7373"/>
                </a:lnTo>
                <a:lnTo>
                  <a:pt x="151270" y="8722"/>
                </a:lnTo>
                <a:lnTo>
                  <a:pt x="152282" y="10574"/>
                </a:lnTo>
                <a:lnTo>
                  <a:pt x="153905" y="15840"/>
                </a:lnTo>
                <a:lnTo>
                  <a:pt x="154128" y="21640"/>
                </a:lnTo>
                <a:lnTo>
                  <a:pt x="154269" y="36334"/>
                </a:lnTo>
                <a:lnTo>
                  <a:pt x="151749" y="45036"/>
                </a:lnTo>
                <a:lnTo>
                  <a:pt x="149744" y="50023"/>
                </a:lnTo>
                <a:lnTo>
                  <a:pt x="148407" y="55253"/>
                </a:lnTo>
                <a:lnTo>
                  <a:pt x="147515" y="60645"/>
                </a:lnTo>
                <a:lnTo>
                  <a:pt x="146921" y="66144"/>
                </a:lnTo>
                <a:lnTo>
                  <a:pt x="145572" y="72668"/>
                </a:lnTo>
                <a:lnTo>
                  <a:pt x="143720" y="79875"/>
                </a:lnTo>
                <a:lnTo>
                  <a:pt x="141534" y="87537"/>
                </a:lnTo>
                <a:lnTo>
                  <a:pt x="139122" y="94550"/>
                </a:lnTo>
                <a:lnTo>
                  <a:pt x="136563" y="101130"/>
                </a:lnTo>
                <a:lnTo>
                  <a:pt x="133905" y="107422"/>
                </a:lnTo>
                <a:lnTo>
                  <a:pt x="131179" y="114474"/>
                </a:lnTo>
                <a:lnTo>
                  <a:pt x="125612" y="129930"/>
                </a:lnTo>
                <a:lnTo>
                  <a:pt x="123747" y="138052"/>
                </a:lnTo>
                <a:lnTo>
                  <a:pt x="122502" y="146324"/>
                </a:lnTo>
                <a:lnTo>
                  <a:pt x="121673" y="154696"/>
                </a:lnTo>
                <a:lnTo>
                  <a:pt x="120168" y="162183"/>
                </a:lnTo>
                <a:lnTo>
                  <a:pt x="118211" y="169079"/>
                </a:lnTo>
                <a:lnTo>
                  <a:pt x="115956" y="175581"/>
                </a:lnTo>
                <a:lnTo>
                  <a:pt x="113498" y="181821"/>
                </a:lnTo>
                <a:lnTo>
                  <a:pt x="110909" y="187886"/>
                </a:lnTo>
                <a:lnTo>
                  <a:pt x="108228" y="193834"/>
                </a:lnTo>
                <a:lnTo>
                  <a:pt x="106442" y="199705"/>
                </a:lnTo>
                <a:lnTo>
                  <a:pt x="105252" y="205523"/>
                </a:lnTo>
                <a:lnTo>
                  <a:pt x="104458" y="211307"/>
                </a:lnTo>
                <a:lnTo>
                  <a:pt x="102976" y="217068"/>
                </a:lnTo>
                <a:lnTo>
                  <a:pt x="101035" y="222815"/>
                </a:lnTo>
                <a:lnTo>
                  <a:pt x="98789" y="228550"/>
                </a:lnTo>
                <a:lnTo>
                  <a:pt x="97292" y="234278"/>
                </a:lnTo>
                <a:lnTo>
                  <a:pt x="96294" y="240003"/>
                </a:lnTo>
                <a:lnTo>
                  <a:pt x="95628" y="245724"/>
                </a:lnTo>
                <a:lnTo>
                  <a:pt x="94889" y="254620"/>
                </a:lnTo>
                <a:lnTo>
                  <a:pt x="94560" y="261749"/>
                </a:lnTo>
                <a:lnTo>
                  <a:pt x="94331" y="272468"/>
                </a:lnTo>
                <a:lnTo>
                  <a:pt x="94297" y="291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15"/>
          <p:cNvSpPr/>
          <p:nvPr/>
        </p:nvSpPr>
        <p:spPr>
          <a:xfrm>
            <a:off x="8575361" y="6437950"/>
            <a:ext cx="145730" cy="22082"/>
          </a:xfrm>
          <a:custGeom>
            <a:avLst/>
            <a:gdLst/>
            <a:ahLst/>
            <a:cxnLst/>
            <a:rect l="0" t="0" r="0" b="0"/>
            <a:pathLst>
              <a:path w="145730" h="22082">
                <a:moveTo>
                  <a:pt x="8569" y="17142"/>
                </a:moveTo>
                <a:lnTo>
                  <a:pt x="13120" y="17142"/>
                </a:lnTo>
                <a:lnTo>
                  <a:pt x="598" y="17142"/>
                </a:lnTo>
                <a:lnTo>
                  <a:pt x="397" y="18095"/>
                </a:lnTo>
                <a:lnTo>
                  <a:pt x="264" y="19682"/>
                </a:lnTo>
                <a:lnTo>
                  <a:pt x="174" y="21693"/>
                </a:lnTo>
                <a:lnTo>
                  <a:pt x="114" y="22081"/>
                </a:lnTo>
                <a:lnTo>
                  <a:pt x="76" y="21387"/>
                </a:lnTo>
                <a:lnTo>
                  <a:pt x="0" y="17391"/>
                </a:lnTo>
                <a:lnTo>
                  <a:pt x="4548" y="17216"/>
                </a:lnTo>
                <a:lnTo>
                  <a:pt x="28616" y="17144"/>
                </a:lnTo>
                <a:lnTo>
                  <a:pt x="31457" y="16191"/>
                </a:lnTo>
                <a:lnTo>
                  <a:pt x="34306" y="14603"/>
                </a:lnTo>
                <a:lnTo>
                  <a:pt x="37156" y="12592"/>
                </a:lnTo>
                <a:lnTo>
                  <a:pt x="40010" y="11251"/>
                </a:lnTo>
                <a:lnTo>
                  <a:pt x="42865" y="10357"/>
                </a:lnTo>
                <a:lnTo>
                  <a:pt x="45719" y="9761"/>
                </a:lnTo>
                <a:lnTo>
                  <a:pt x="48576" y="9364"/>
                </a:lnTo>
                <a:lnTo>
                  <a:pt x="51433" y="9100"/>
                </a:lnTo>
                <a:lnTo>
                  <a:pt x="54290" y="8923"/>
                </a:lnTo>
                <a:lnTo>
                  <a:pt x="57146" y="7853"/>
                </a:lnTo>
                <a:lnTo>
                  <a:pt x="60004" y="6187"/>
                </a:lnTo>
                <a:lnTo>
                  <a:pt x="62862" y="4123"/>
                </a:lnTo>
                <a:lnTo>
                  <a:pt x="66671" y="2748"/>
                </a:lnTo>
                <a:lnTo>
                  <a:pt x="71117" y="1831"/>
                </a:lnTo>
                <a:lnTo>
                  <a:pt x="75985" y="1220"/>
                </a:lnTo>
                <a:lnTo>
                  <a:pt x="81136" y="812"/>
                </a:lnTo>
                <a:lnTo>
                  <a:pt x="86473" y="541"/>
                </a:lnTo>
                <a:lnTo>
                  <a:pt x="100549" y="158"/>
                </a:lnTo>
                <a:lnTo>
                  <a:pt x="126588" y="3"/>
                </a:lnTo>
                <a:lnTo>
                  <a:pt x="135952" y="0"/>
                </a:lnTo>
                <a:lnTo>
                  <a:pt x="139211" y="951"/>
                </a:lnTo>
                <a:lnTo>
                  <a:pt x="141384" y="2539"/>
                </a:lnTo>
                <a:lnTo>
                  <a:pt x="145729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16"/>
          <p:cNvSpPr/>
          <p:nvPr/>
        </p:nvSpPr>
        <p:spPr>
          <a:xfrm>
            <a:off x="8729662" y="6300828"/>
            <a:ext cx="188596" cy="214273"/>
          </a:xfrm>
          <a:custGeom>
            <a:avLst/>
            <a:gdLst/>
            <a:ahLst/>
            <a:cxnLst/>
            <a:rect l="0" t="0" r="0" b="0"/>
            <a:pathLst>
              <a:path w="188596" h="214273">
                <a:moveTo>
                  <a:pt x="0" y="59967"/>
                </a:moveTo>
                <a:lnTo>
                  <a:pt x="0" y="47196"/>
                </a:lnTo>
                <a:lnTo>
                  <a:pt x="953" y="44786"/>
                </a:lnTo>
                <a:lnTo>
                  <a:pt x="4551" y="39567"/>
                </a:lnTo>
                <a:lnTo>
                  <a:pt x="9325" y="34073"/>
                </a:lnTo>
                <a:lnTo>
                  <a:pt x="14622" y="28456"/>
                </a:lnTo>
                <a:lnTo>
                  <a:pt x="20151" y="22784"/>
                </a:lnTo>
                <a:lnTo>
                  <a:pt x="22959" y="20891"/>
                </a:lnTo>
                <a:lnTo>
                  <a:pt x="28619" y="18787"/>
                </a:lnTo>
                <a:lnTo>
                  <a:pt x="34310" y="15312"/>
                </a:lnTo>
                <a:lnTo>
                  <a:pt x="40014" y="10592"/>
                </a:lnTo>
                <a:lnTo>
                  <a:pt x="45724" y="5320"/>
                </a:lnTo>
                <a:lnTo>
                  <a:pt x="49533" y="3533"/>
                </a:lnTo>
                <a:lnTo>
                  <a:pt x="53977" y="2342"/>
                </a:lnTo>
                <a:lnTo>
                  <a:pt x="58845" y="1548"/>
                </a:lnTo>
                <a:lnTo>
                  <a:pt x="63042" y="1018"/>
                </a:lnTo>
                <a:lnTo>
                  <a:pt x="66794" y="665"/>
                </a:lnTo>
                <a:lnTo>
                  <a:pt x="70246" y="430"/>
                </a:lnTo>
                <a:lnTo>
                  <a:pt x="73500" y="273"/>
                </a:lnTo>
                <a:lnTo>
                  <a:pt x="79658" y="99"/>
                </a:lnTo>
                <a:lnTo>
                  <a:pt x="88478" y="0"/>
                </a:lnTo>
                <a:lnTo>
                  <a:pt x="91370" y="939"/>
                </a:lnTo>
                <a:lnTo>
                  <a:pt x="97124" y="4522"/>
                </a:lnTo>
                <a:lnTo>
                  <a:pt x="102857" y="6750"/>
                </a:lnTo>
                <a:lnTo>
                  <a:pt x="105718" y="7344"/>
                </a:lnTo>
                <a:lnTo>
                  <a:pt x="107626" y="9644"/>
                </a:lnTo>
                <a:lnTo>
                  <a:pt x="108899" y="13084"/>
                </a:lnTo>
                <a:lnTo>
                  <a:pt x="109746" y="17282"/>
                </a:lnTo>
                <a:lnTo>
                  <a:pt x="111265" y="21033"/>
                </a:lnTo>
                <a:lnTo>
                  <a:pt x="113229" y="24486"/>
                </a:lnTo>
                <a:lnTo>
                  <a:pt x="115491" y="27740"/>
                </a:lnTo>
                <a:lnTo>
                  <a:pt x="118005" y="33896"/>
                </a:lnTo>
                <a:lnTo>
                  <a:pt x="118675" y="36871"/>
                </a:lnTo>
                <a:lnTo>
                  <a:pt x="119121" y="40760"/>
                </a:lnTo>
                <a:lnTo>
                  <a:pt x="119420" y="45257"/>
                </a:lnTo>
                <a:lnTo>
                  <a:pt x="119618" y="50160"/>
                </a:lnTo>
                <a:lnTo>
                  <a:pt x="119838" y="60688"/>
                </a:lnTo>
                <a:lnTo>
                  <a:pt x="119897" y="66163"/>
                </a:lnTo>
                <a:lnTo>
                  <a:pt x="118984" y="70765"/>
                </a:lnTo>
                <a:lnTo>
                  <a:pt x="117423" y="74785"/>
                </a:lnTo>
                <a:lnTo>
                  <a:pt x="115429" y="78419"/>
                </a:lnTo>
                <a:lnTo>
                  <a:pt x="114101" y="82745"/>
                </a:lnTo>
                <a:lnTo>
                  <a:pt x="113214" y="87535"/>
                </a:lnTo>
                <a:lnTo>
                  <a:pt x="112624" y="92633"/>
                </a:lnTo>
                <a:lnTo>
                  <a:pt x="111277" y="97937"/>
                </a:lnTo>
                <a:lnTo>
                  <a:pt x="109428" y="103377"/>
                </a:lnTo>
                <a:lnTo>
                  <a:pt x="107242" y="108909"/>
                </a:lnTo>
                <a:lnTo>
                  <a:pt x="105784" y="114503"/>
                </a:lnTo>
                <a:lnTo>
                  <a:pt x="104813" y="120137"/>
                </a:lnTo>
                <a:lnTo>
                  <a:pt x="104166" y="125797"/>
                </a:lnTo>
                <a:lnTo>
                  <a:pt x="102781" y="131476"/>
                </a:lnTo>
                <a:lnTo>
                  <a:pt x="100906" y="137167"/>
                </a:lnTo>
                <a:lnTo>
                  <a:pt x="98703" y="142866"/>
                </a:lnTo>
                <a:lnTo>
                  <a:pt x="96282" y="148571"/>
                </a:lnTo>
                <a:lnTo>
                  <a:pt x="91052" y="159989"/>
                </a:lnTo>
                <a:lnTo>
                  <a:pt x="88323" y="164748"/>
                </a:lnTo>
                <a:lnTo>
                  <a:pt x="85552" y="168873"/>
                </a:lnTo>
                <a:lnTo>
                  <a:pt x="82753" y="172576"/>
                </a:lnTo>
                <a:lnTo>
                  <a:pt x="79642" y="179230"/>
                </a:lnTo>
                <a:lnTo>
                  <a:pt x="78812" y="182338"/>
                </a:lnTo>
                <a:lnTo>
                  <a:pt x="75350" y="188332"/>
                </a:lnTo>
                <a:lnTo>
                  <a:pt x="70636" y="194170"/>
                </a:lnTo>
                <a:lnTo>
                  <a:pt x="65367" y="199940"/>
                </a:lnTo>
                <a:lnTo>
                  <a:pt x="60478" y="205194"/>
                </a:lnTo>
                <a:lnTo>
                  <a:pt x="55596" y="205550"/>
                </a:lnTo>
                <a:lnTo>
                  <a:pt x="51544" y="205695"/>
                </a:lnTo>
                <a:lnTo>
                  <a:pt x="131093" y="205699"/>
                </a:lnTo>
                <a:lnTo>
                  <a:pt x="134068" y="206652"/>
                </a:lnTo>
                <a:lnTo>
                  <a:pt x="139913" y="210250"/>
                </a:lnTo>
                <a:lnTo>
                  <a:pt x="145686" y="212484"/>
                </a:lnTo>
                <a:lnTo>
                  <a:pt x="151427" y="213477"/>
                </a:lnTo>
                <a:lnTo>
                  <a:pt x="157153" y="213919"/>
                </a:lnTo>
                <a:lnTo>
                  <a:pt x="162873" y="214115"/>
                </a:lnTo>
                <a:lnTo>
                  <a:pt x="174307" y="214240"/>
                </a:lnTo>
                <a:lnTo>
                  <a:pt x="188595" y="2142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17"/>
          <p:cNvSpPr/>
          <p:nvPr/>
        </p:nvSpPr>
        <p:spPr>
          <a:xfrm>
            <a:off x="8961224" y="6275070"/>
            <a:ext cx="154084" cy="236131"/>
          </a:xfrm>
          <a:custGeom>
            <a:avLst/>
            <a:gdLst/>
            <a:ahLst/>
            <a:cxnLst/>
            <a:rect l="0" t="0" r="0" b="0"/>
            <a:pathLst>
              <a:path w="154084" h="236131">
                <a:moveTo>
                  <a:pt x="17041" y="0"/>
                </a:moveTo>
                <a:lnTo>
                  <a:pt x="17041" y="7381"/>
                </a:lnTo>
                <a:lnTo>
                  <a:pt x="12490" y="12770"/>
                </a:lnTo>
                <a:lnTo>
                  <a:pt x="11149" y="15181"/>
                </a:lnTo>
                <a:lnTo>
                  <a:pt x="9660" y="20399"/>
                </a:lnTo>
                <a:lnTo>
                  <a:pt x="8998" y="25894"/>
                </a:lnTo>
                <a:lnTo>
                  <a:pt x="8703" y="32463"/>
                </a:lnTo>
                <a:lnTo>
                  <a:pt x="8515" y="52203"/>
                </a:lnTo>
                <a:lnTo>
                  <a:pt x="8499" y="57662"/>
                </a:lnTo>
                <a:lnTo>
                  <a:pt x="7537" y="62254"/>
                </a:lnTo>
                <a:lnTo>
                  <a:pt x="5942" y="66268"/>
                </a:lnTo>
                <a:lnTo>
                  <a:pt x="3927" y="69896"/>
                </a:lnTo>
                <a:lnTo>
                  <a:pt x="2583" y="74219"/>
                </a:lnTo>
                <a:lnTo>
                  <a:pt x="1687" y="79007"/>
                </a:lnTo>
                <a:lnTo>
                  <a:pt x="1090" y="84104"/>
                </a:lnTo>
                <a:lnTo>
                  <a:pt x="692" y="89407"/>
                </a:lnTo>
                <a:lnTo>
                  <a:pt x="426" y="94847"/>
                </a:lnTo>
                <a:lnTo>
                  <a:pt x="132" y="105971"/>
                </a:lnTo>
                <a:lnTo>
                  <a:pt x="0" y="117266"/>
                </a:lnTo>
                <a:lnTo>
                  <a:pt x="918" y="122945"/>
                </a:lnTo>
                <a:lnTo>
                  <a:pt x="2483" y="128635"/>
                </a:lnTo>
                <a:lnTo>
                  <a:pt x="4478" y="134334"/>
                </a:lnTo>
                <a:lnTo>
                  <a:pt x="5808" y="140039"/>
                </a:lnTo>
                <a:lnTo>
                  <a:pt x="6694" y="145747"/>
                </a:lnTo>
                <a:lnTo>
                  <a:pt x="7285" y="151457"/>
                </a:lnTo>
                <a:lnTo>
                  <a:pt x="8633" y="157169"/>
                </a:lnTo>
                <a:lnTo>
                  <a:pt x="10482" y="162881"/>
                </a:lnTo>
                <a:lnTo>
                  <a:pt x="12669" y="168595"/>
                </a:lnTo>
                <a:lnTo>
                  <a:pt x="14126" y="173357"/>
                </a:lnTo>
                <a:lnTo>
                  <a:pt x="15097" y="177483"/>
                </a:lnTo>
                <a:lnTo>
                  <a:pt x="15745" y="181187"/>
                </a:lnTo>
                <a:lnTo>
                  <a:pt x="16177" y="185562"/>
                </a:lnTo>
                <a:lnTo>
                  <a:pt x="16465" y="190383"/>
                </a:lnTo>
                <a:lnTo>
                  <a:pt x="16656" y="195502"/>
                </a:lnTo>
                <a:lnTo>
                  <a:pt x="17738" y="199867"/>
                </a:lnTo>
                <a:lnTo>
                  <a:pt x="19410" y="203729"/>
                </a:lnTo>
                <a:lnTo>
                  <a:pt x="23809" y="210561"/>
                </a:lnTo>
                <a:lnTo>
                  <a:pt x="26315" y="213717"/>
                </a:lnTo>
                <a:lnTo>
                  <a:pt x="32630" y="221074"/>
                </a:lnTo>
                <a:lnTo>
                  <a:pt x="35054" y="222630"/>
                </a:lnTo>
                <a:lnTo>
                  <a:pt x="38574" y="224620"/>
                </a:lnTo>
                <a:lnTo>
                  <a:pt x="48811" y="230107"/>
                </a:lnTo>
                <a:lnTo>
                  <a:pt x="52751" y="233397"/>
                </a:lnTo>
                <a:lnTo>
                  <a:pt x="55135" y="235608"/>
                </a:lnTo>
                <a:lnTo>
                  <a:pt x="57677" y="236130"/>
                </a:lnTo>
                <a:lnTo>
                  <a:pt x="60324" y="235524"/>
                </a:lnTo>
                <a:lnTo>
                  <a:pt x="63042" y="234169"/>
                </a:lnTo>
                <a:lnTo>
                  <a:pt x="65805" y="233265"/>
                </a:lnTo>
                <a:lnTo>
                  <a:pt x="68600" y="232662"/>
                </a:lnTo>
                <a:lnTo>
                  <a:pt x="71416" y="232261"/>
                </a:lnTo>
                <a:lnTo>
                  <a:pt x="75199" y="231040"/>
                </a:lnTo>
                <a:lnTo>
                  <a:pt x="79625" y="229274"/>
                </a:lnTo>
                <a:lnTo>
                  <a:pt x="84481" y="227144"/>
                </a:lnTo>
                <a:lnTo>
                  <a:pt x="88671" y="225724"/>
                </a:lnTo>
                <a:lnTo>
                  <a:pt x="92416" y="224778"/>
                </a:lnTo>
                <a:lnTo>
                  <a:pt x="95866" y="224147"/>
                </a:lnTo>
                <a:lnTo>
                  <a:pt x="99119" y="222774"/>
                </a:lnTo>
                <a:lnTo>
                  <a:pt x="102239" y="220906"/>
                </a:lnTo>
                <a:lnTo>
                  <a:pt x="105272" y="218708"/>
                </a:lnTo>
                <a:lnTo>
                  <a:pt x="107295" y="216290"/>
                </a:lnTo>
                <a:lnTo>
                  <a:pt x="108642" y="213726"/>
                </a:lnTo>
                <a:lnTo>
                  <a:pt x="111092" y="207384"/>
                </a:lnTo>
                <a:lnTo>
                  <a:pt x="113079" y="203026"/>
                </a:lnTo>
                <a:lnTo>
                  <a:pt x="115356" y="198216"/>
                </a:lnTo>
                <a:lnTo>
                  <a:pt x="117827" y="194056"/>
                </a:lnTo>
                <a:lnTo>
                  <a:pt x="120427" y="190331"/>
                </a:lnTo>
                <a:lnTo>
                  <a:pt x="123112" y="186895"/>
                </a:lnTo>
                <a:lnTo>
                  <a:pt x="125856" y="183651"/>
                </a:lnTo>
                <a:lnTo>
                  <a:pt x="128636" y="180537"/>
                </a:lnTo>
                <a:lnTo>
                  <a:pt x="131444" y="177507"/>
                </a:lnTo>
                <a:lnTo>
                  <a:pt x="134267" y="173583"/>
                </a:lnTo>
                <a:lnTo>
                  <a:pt x="137102" y="169062"/>
                </a:lnTo>
                <a:lnTo>
                  <a:pt x="139944" y="164143"/>
                </a:lnTo>
                <a:lnTo>
                  <a:pt x="141839" y="159911"/>
                </a:lnTo>
                <a:lnTo>
                  <a:pt x="143945" y="152669"/>
                </a:lnTo>
                <a:lnTo>
                  <a:pt x="145458" y="150356"/>
                </a:lnTo>
                <a:lnTo>
                  <a:pt x="147420" y="148815"/>
                </a:lnTo>
                <a:lnTo>
                  <a:pt x="149680" y="147787"/>
                </a:lnTo>
                <a:lnTo>
                  <a:pt x="151187" y="146150"/>
                </a:lnTo>
                <a:lnTo>
                  <a:pt x="152191" y="144106"/>
                </a:lnTo>
                <a:lnTo>
                  <a:pt x="153804" y="138531"/>
                </a:lnTo>
                <a:lnTo>
                  <a:pt x="154083" y="133015"/>
                </a:lnTo>
                <a:lnTo>
                  <a:pt x="153170" y="131539"/>
                </a:lnTo>
                <a:lnTo>
                  <a:pt x="151608" y="130556"/>
                </a:lnTo>
                <a:lnTo>
                  <a:pt x="146809" y="128976"/>
                </a:lnTo>
                <a:lnTo>
                  <a:pt x="143614" y="128760"/>
                </a:lnTo>
                <a:lnTo>
                  <a:pt x="139018" y="128664"/>
                </a:lnTo>
                <a:lnTo>
                  <a:pt x="125508" y="128598"/>
                </a:lnTo>
                <a:lnTo>
                  <a:pt x="122690" y="129547"/>
                </a:lnTo>
                <a:lnTo>
                  <a:pt x="119858" y="131131"/>
                </a:lnTo>
                <a:lnTo>
                  <a:pt x="113021" y="135969"/>
                </a:lnTo>
                <a:lnTo>
                  <a:pt x="109547" y="139171"/>
                </a:lnTo>
                <a:lnTo>
                  <a:pt x="96814" y="151712"/>
                </a:lnTo>
                <a:lnTo>
                  <a:pt x="91231" y="157280"/>
                </a:lnTo>
                <a:lnTo>
                  <a:pt x="88408" y="159145"/>
                </a:lnTo>
                <a:lnTo>
                  <a:pt x="85574" y="160390"/>
                </a:lnTo>
                <a:lnTo>
                  <a:pt x="82732" y="161218"/>
                </a:lnTo>
                <a:lnTo>
                  <a:pt x="79885" y="163676"/>
                </a:lnTo>
                <a:lnTo>
                  <a:pt x="77035" y="167220"/>
                </a:lnTo>
                <a:lnTo>
                  <a:pt x="74182" y="171487"/>
                </a:lnTo>
                <a:lnTo>
                  <a:pt x="71011" y="178769"/>
                </a:lnTo>
                <a:lnTo>
                  <a:pt x="70165" y="182044"/>
                </a:lnTo>
                <a:lnTo>
                  <a:pt x="66687" y="188224"/>
                </a:lnTo>
                <a:lnTo>
                  <a:pt x="64426" y="191205"/>
                </a:lnTo>
                <a:lnTo>
                  <a:pt x="61913" y="197057"/>
                </a:lnTo>
                <a:lnTo>
                  <a:pt x="60797" y="202834"/>
                </a:lnTo>
                <a:lnTo>
                  <a:pt x="60300" y="208576"/>
                </a:lnTo>
                <a:lnTo>
                  <a:pt x="59216" y="211440"/>
                </a:lnTo>
                <a:lnTo>
                  <a:pt x="55470" y="217163"/>
                </a:lnTo>
                <a:lnTo>
                  <a:pt x="52557" y="221189"/>
                </a:lnTo>
                <a:lnTo>
                  <a:pt x="51876" y="224672"/>
                </a:lnTo>
                <a:lnTo>
                  <a:pt x="51331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18"/>
          <p:cNvSpPr/>
          <p:nvPr/>
        </p:nvSpPr>
        <p:spPr>
          <a:xfrm>
            <a:off x="7135211" y="4414952"/>
            <a:ext cx="68182" cy="59884"/>
          </a:xfrm>
          <a:custGeom>
            <a:avLst/>
            <a:gdLst/>
            <a:ahLst/>
            <a:cxnLst/>
            <a:rect l="0" t="0" r="0" b="0"/>
            <a:pathLst>
              <a:path w="68182" h="59884">
                <a:moveTo>
                  <a:pt x="25683" y="17030"/>
                </a:moveTo>
                <a:lnTo>
                  <a:pt x="50169" y="17030"/>
                </a:lnTo>
                <a:lnTo>
                  <a:pt x="50580" y="17983"/>
                </a:lnTo>
                <a:lnTo>
                  <a:pt x="50854" y="19570"/>
                </a:lnTo>
                <a:lnTo>
                  <a:pt x="51037" y="21581"/>
                </a:lnTo>
                <a:lnTo>
                  <a:pt x="52110" y="22922"/>
                </a:lnTo>
                <a:lnTo>
                  <a:pt x="53779" y="23815"/>
                </a:lnTo>
                <a:lnTo>
                  <a:pt x="58750" y="25249"/>
                </a:lnTo>
                <a:lnTo>
                  <a:pt x="59158" y="26320"/>
                </a:lnTo>
                <a:lnTo>
                  <a:pt x="59430" y="27986"/>
                </a:lnTo>
                <a:lnTo>
                  <a:pt x="59611" y="30049"/>
                </a:lnTo>
                <a:lnTo>
                  <a:pt x="58779" y="31425"/>
                </a:lnTo>
                <a:lnTo>
                  <a:pt x="57273" y="32341"/>
                </a:lnTo>
                <a:lnTo>
                  <a:pt x="51744" y="34068"/>
                </a:lnTo>
                <a:lnTo>
                  <a:pt x="50677" y="34103"/>
                </a:lnTo>
                <a:lnTo>
                  <a:pt x="36226" y="34174"/>
                </a:lnTo>
                <a:lnTo>
                  <a:pt x="18441" y="34175"/>
                </a:lnTo>
                <a:lnTo>
                  <a:pt x="17998" y="33223"/>
                </a:lnTo>
                <a:lnTo>
                  <a:pt x="17702" y="31635"/>
                </a:lnTo>
                <a:lnTo>
                  <a:pt x="17505" y="29625"/>
                </a:lnTo>
                <a:lnTo>
                  <a:pt x="16422" y="28284"/>
                </a:lnTo>
                <a:lnTo>
                  <a:pt x="14747" y="27390"/>
                </a:lnTo>
                <a:lnTo>
                  <a:pt x="12677" y="26794"/>
                </a:lnTo>
                <a:lnTo>
                  <a:pt x="11297" y="25445"/>
                </a:lnTo>
                <a:lnTo>
                  <a:pt x="10378" y="23592"/>
                </a:lnTo>
                <a:lnTo>
                  <a:pt x="9765" y="21405"/>
                </a:lnTo>
                <a:lnTo>
                  <a:pt x="10309" y="19947"/>
                </a:lnTo>
                <a:lnTo>
                  <a:pt x="11624" y="18975"/>
                </a:lnTo>
                <a:lnTo>
                  <a:pt x="13453" y="18327"/>
                </a:lnTo>
                <a:lnTo>
                  <a:pt x="14672" y="16942"/>
                </a:lnTo>
                <a:lnTo>
                  <a:pt x="15485" y="15066"/>
                </a:lnTo>
                <a:lnTo>
                  <a:pt x="16790" y="9763"/>
                </a:lnTo>
                <a:lnTo>
                  <a:pt x="17850" y="8376"/>
                </a:lnTo>
                <a:lnTo>
                  <a:pt x="19508" y="6498"/>
                </a:lnTo>
                <a:lnTo>
                  <a:pt x="21567" y="4294"/>
                </a:lnTo>
                <a:lnTo>
                  <a:pt x="23892" y="2824"/>
                </a:lnTo>
                <a:lnTo>
                  <a:pt x="26394" y="1845"/>
                </a:lnTo>
                <a:lnTo>
                  <a:pt x="29015" y="1192"/>
                </a:lnTo>
                <a:lnTo>
                  <a:pt x="31714" y="756"/>
                </a:lnTo>
                <a:lnTo>
                  <a:pt x="34467" y="466"/>
                </a:lnTo>
                <a:lnTo>
                  <a:pt x="41177" y="0"/>
                </a:lnTo>
                <a:lnTo>
                  <a:pt x="42680" y="914"/>
                </a:lnTo>
                <a:lnTo>
                  <a:pt x="44634" y="2476"/>
                </a:lnTo>
                <a:lnTo>
                  <a:pt x="46890" y="4470"/>
                </a:lnTo>
                <a:lnTo>
                  <a:pt x="49346" y="5799"/>
                </a:lnTo>
                <a:lnTo>
                  <a:pt x="51937" y="6685"/>
                </a:lnTo>
                <a:lnTo>
                  <a:pt x="54616" y="7276"/>
                </a:lnTo>
                <a:lnTo>
                  <a:pt x="56401" y="8622"/>
                </a:lnTo>
                <a:lnTo>
                  <a:pt x="57592" y="10472"/>
                </a:lnTo>
                <a:lnTo>
                  <a:pt x="59504" y="15734"/>
                </a:lnTo>
                <a:lnTo>
                  <a:pt x="60613" y="17119"/>
                </a:lnTo>
                <a:lnTo>
                  <a:pt x="62304" y="18994"/>
                </a:lnTo>
                <a:lnTo>
                  <a:pt x="64385" y="21197"/>
                </a:lnTo>
                <a:lnTo>
                  <a:pt x="65772" y="23618"/>
                </a:lnTo>
                <a:lnTo>
                  <a:pt x="66697" y="26185"/>
                </a:lnTo>
                <a:lnTo>
                  <a:pt x="68181" y="32597"/>
                </a:lnTo>
                <a:lnTo>
                  <a:pt x="67350" y="34075"/>
                </a:lnTo>
                <a:lnTo>
                  <a:pt x="65844" y="36014"/>
                </a:lnTo>
                <a:lnTo>
                  <a:pt x="63887" y="38258"/>
                </a:lnTo>
                <a:lnTo>
                  <a:pt x="62582" y="40707"/>
                </a:lnTo>
                <a:lnTo>
                  <a:pt x="61714" y="43292"/>
                </a:lnTo>
                <a:lnTo>
                  <a:pt x="60318" y="49735"/>
                </a:lnTo>
                <a:lnTo>
                  <a:pt x="59250" y="51216"/>
                </a:lnTo>
                <a:lnTo>
                  <a:pt x="57587" y="53155"/>
                </a:lnTo>
                <a:lnTo>
                  <a:pt x="55525" y="55401"/>
                </a:lnTo>
                <a:lnTo>
                  <a:pt x="53198" y="56898"/>
                </a:lnTo>
                <a:lnTo>
                  <a:pt x="50694" y="57897"/>
                </a:lnTo>
                <a:lnTo>
                  <a:pt x="44383" y="59498"/>
                </a:lnTo>
                <a:lnTo>
                  <a:pt x="42912" y="59630"/>
                </a:lnTo>
                <a:lnTo>
                  <a:pt x="40979" y="59717"/>
                </a:lnTo>
                <a:lnTo>
                  <a:pt x="38738" y="59776"/>
                </a:lnTo>
                <a:lnTo>
                  <a:pt x="19887" y="59883"/>
                </a:lnTo>
                <a:lnTo>
                  <a:pt x="18010" y="58933"/>
                </a:lnTo>
                <a:lnTo>
                  <a:pt x="15805" y="57348"/>
                </a:lnTo>
                <a:lnTo>
                  <a:pt x="9974" y="52511"/>
                </a:lnTo>
                <a:lnTo>
                  <a:pt x="8543" y="51162"/>
                </a:lnTo>
                <a:lnTo>
                  <a:pt x="4413" y="47122"/>
                </a:lnTo>
                <a:lnTo>
                  <a:pt x="2930" y="44712"/>
                </a:lnTo>
                <a:lnTo>
                  <a:pt x="1943" y="42152"/>
                </a:lnTo>
                <a:lnTo>
                  <a:pt x="1284" y="39493"/>
                </a:lnTo>
                <a:lnTo>
                  <a:pt x="844" y="36768"/>
                </a:lnTo>
                <a:lnTo>
                  <a:pt x="552" y="33999"/>
                </a:lnTo>
                <a:lnTo>
                  <a:pt x="82" y="27261"/>
                </a:lnTo>
                <a:lnTo>
                  <a:pt x="18" y="23799"/>
                </a:lnTo>
                <a:lnTo>
                  <a:pt x="0" y="21543"/>
                </a:lnTo>
                <a:lnTo>
                  <a:pt x="941" y="20039"/>
                </a:lnTo>
                <a:lnTo>
                  <a:pt x="2522" y="19036"/>
                </a:lnTo>
                <a:lnTo>
                  <a:pt x="4527" y="18368"/>
                </a:lnTo>
                <a:lnTo>
                  <a:pt x="5864" y="16969"/>
                </a:lnTo>
                <a:lnTo>
                  <a:pt x="6756" y="15085"/>
                </a:lnTo>
                <a:lnTo>
                  <a:pt x="7349" y="12876"/>
                </a:lnTo>
                <a:lnTo>
                  <a:pt x="8699" y="11403"/>
                </a:lnTo>
                <a:lnTo>
                  <a:pt x="10550" y="10421"/>
                </a:lnTo>
                <a:lnTo>
                  <a:pt x="15815" y="8845"/>
                </a:lnTo>
                <a:lnTo>
                  <a:pt x="17199" y="8716"/>
                </a:lnTo>
                <a:lnTo>
                  <a:pt x="19075" y="8630"/>
                </a:lnTo>
                <a:lnTo>
                  <a:pt x="23699" y="8534"/>
                </a:lnTo>
                <a:lnTo>
                  <a:pt x="28929" y="8491"/>
                </a:lnTo>
                <a:lnTo>
                  <a:pt x="31657" y="9433"/>
                </a:lnTo>
                <a:lnTo>
                  <a:pt x="34428" y="11013"/>
                </a:lnTo>
                <a:lnTo>
                  <a:pt x="37229" y="13019"/>
                </a:lnTo>
                <a:lnTo>
                  <a:pt x="40048" y="14356"/>
                </a:lnTo>
                <a:lnTo>
                  <a:pt x="42880" y="15248"/>
                </a:lnTo>
                <a:lnTo>
                  <a:pt x="45721" y="15842"/>
                </a:lnTo>
                <a:lnTo>
                  <a:pt x="47614" y="17190"/>
                </a:lnTo>
                <a:lnTo>
                  <a:pt x="48876" y="19042"/>
                </a:lnTo>
                <a:lnTo>
                  <a:pt x="50903" y="24307"/>
                </a:lnTo>
                <a:lnTo>
                  <a:pt x="52021" y="25692"/>
                </a:lnTo>
                <a:lnTo>
                  <a:pt x="53719" y="27567"/>
                </a:lnTo>
                <a:lnTo>
                  <a:pt x="59607" y="33788"/>
                </a:lnTo>
                <a:lnTo>
                  <a:pt x="58777" y="33917"/>
                </a:lnTo>
                <a:lnTo>
                  <a:pt x="57271" y="34003"/>
                </a:lnTo>
                <a:lnTo>
                  <a:pt x="55315" y="34060"/>
                </a:lnTo>
                <a:lnTo>
                  <a:pt x="54010" y="35051"/>
                </a:lnTo>
                <a:lnTo>
                  <a:pt x="53140" y="36664"/>
                </a:lnTo>
                <a:lnTo>
                  <a:pt x="51744" y="41546"/>
                </a:lnTo>
                <a:lnTo>
                  <a:pt x="50677" y="41946"/>
                </a:lnTo>
                <a:lnTo>
                  <a:pt x="49014" y="42214"/>
                </a:lnTo>
                <a:lnTo>
                  <a:pt x="44050" y="42642"/>
                </a:lnTo>
                <a:lnTo>
                  <a:pt x="40831" y="42701"/>
                </a:lnTo>
                <a:lnTo>
                  <a:pt x="38640" y="42716"/>
                </a:lnTo>
                <a:lnTo>
                  <a:pt x="36226" y="41774"/>
                </a:lnTo>
                <a:lnTo>
                  <a:pt x="33664" y="40194"/>
                </a:lnTo>
                <a:lnTo>
                  <a:pt x="27260" y="35364"/>
                </a:lnTo>
                <a:lnTo>
                  <a:pt x="25782" y="34968"/>
                </a:lnTo>
                <a:lnTo>
                  <a:pt x="23845" y="34703"/>
                </a:lnTo>
                <a:lnTo>
                  <a:pt x="21600" y="34527"/>
                </a:lnTo>
                <a:lnTo>
                  <a:pt x="20104" y="33457"/>
                </a:lnTo>
                <a:lnTo>
                  <a:pt x="19106" y="31792"/>
                </a:lnTo>
                <a:lnTo>
                  <a:pt x="18441" y="29729"/>
                </a:lnTo>
                <a:lnTo>
                  <a:pt x="17998" y="27401"/>
                </a:lnTo>
                <a:lnTo>
                  <a:pt x="17702" y="24896"/>
                </a:lnTo>
                <a:lnTo>
                  <a:pt x="17228" y="18584"/>
                </a:lnTo>
                <a:lnTo>
                  <a:pt x="17164" y="15181"/>
                </a:lnTo>
                <a:lnTo>
                  <a:pt x="17112" y="8574"/>
                </a:lnTo>
                <a:lnTo>
                  <a:pt x="18064" y="8536"/>
                </a:lnTo>
                <a:lnTo>
                  <a:pt x="24492" y="8468"/>
                </a:lnTo>
                <a:lnTo>
                  <a:pt x="25842" y="9417"/>
                </a:lnTo>
                <a:lnTo>
                  <a:pt x="27694" y="11002"/>
                </a:lnTo>
                <a:lnTo>
                  <a:pt x="34256" y="17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19"/>
          <p:cNvSpPr/>
          <p:nvPr/>
        </p:nvSpPr>
        <p:spPr>
          <a:xfrm>
            <a:off x="7178040" y="4449127"/>
            <a:ext cx="30205" cy="105668"/>
          </a:xfrm>
          <a:custGeom>
            <a:avLst/>
            <a:gdLst/>
            <a:ahLst/>
            <a:cxnLst/>
            <a:rect l="0" t="0" r="0" b="0"/>
            <a:pathLst>
              <a:path w="30205" h="105668">
                <a:moveTo>
                  <a:pt x="0" y="0"/>
                </a:moveTo>
                <a:lnTo>
                  <a:pt x="0" y="21589"/>
                </a:lnTo>
                <a:lnTo>
                  <a:pt x="952" y="22965"/>
                </a:lnTo>
                <a:lnTo>
                  <a:pt x="2540" y="23883"/>
                </a:lnTo>
                <a:lnTo>
                  <a:pt x="4551" y="24494"/>
                </a:lnTo>
                <a:lnTo>
                  <a:pt x="5891" y="25855"/>
                </a:lnTo>
                <a:lnTo>
                  <a:pt x="6785" y="27714"/>
                </a:lnTo>
                <a:lnTo>
                  <a:pt x="8219" y="32991"/>
                </a:lnTo>
                <a:lnTo>
                  <a:pt x="8467" y="38456"/>
                </a:lnTo>
                <a:lnTo>
                  <a:pt x="9455" y="40878"/>
                </a:lnTo>
                <a:lnTo>
                  <a:pt x="15944" y="49856"/>
                </a:lnTo>
                <a:lnTo>
                  <a:pt x="16611" y="53274"/>
                </a:lnTo>
                <a:lnTo>
                  <a:pt x="17142" y="80124"/>
                </a:lnTo>
                <a:lnTo>
                  <a:pt x="18095" y="81991"/>
                </a:lnTo>
                <a:lnTo>
                  <a:pt x="19684" y="83236"/>
                </a:lnTo>
                <a:lnTo>
                  <a:pt x="21695" y="84066"/>
                </a:lnTo>
                <a:lnTo>
                  <a:pt x="23035" y="85571"/>
                </a:lnTo>
                <a:lnTo>
                  <a:pt x="23930" y="87528"/>
                </a:lnTo>
                <a:lnTo>
                  <a:pt x="24922" y="92241"/>
                </a:lnTo>
                <a:lnTo>
                  <a:pt x="25364" y="97511"/>
                </a:lnTo>
                <a:lnTo>
                  <a:pt x="26434" y="100250"/>
                </a:lnTo>
                <a:lnTo>
                  <a:pt x="30204" y="1056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020"/>
          <p:cNvSpPr/>
          <p:nvPr/>
        </p:nvSpPr>
        <p:spPr>
          <a:xfrm>
            <a:off x="7538084" y="534924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21"/>
          <p:cNvSpPr/>
          <p:nvPr/>
        </p:nvSpPr>
        <p:spPr>
          <a:xfrm>
            <a:off x="7315210" y="5306377"/>
            <a:ext cx="59612" cy="59974"/>
          </a:xfrm>
          <a:custGeom>
            <a:avLst/>
            <a:gdLst/>
            <a:ahLst/>
            <a:cxnLst/>
            <a:rect l="0" t="0" r="0" b="0"/>
            <a:pathLst>
              <a:path w="59612" h="59974">
                <a:moveTo>
                  <a:pt x="25707" y="42863"/>
                </a:moveTo>
                <a:lnTo>
                  <a:pt x="18326" y="35481"/>
                </a:lnTo>
                <a:lnTo>
                  <a:pt x="18881" y="35084"/>
                </a:lnTo>
                <a:lnTo>
                  <a:pt x="20205" y="34820"/>
                </a:lnTo>
                <a:lnTo>
                  <a:pt x="24620" y="34395"/>
                </a:lnTo>
                <a:lnTo>
                  <a:pt x="24983" y="33407"/>
                </a:lnTo>
                <a:lnTo>
                  <a:pt x="25224" y="31797"/>
                </a:lnTo>
                <a:lnTo>
                  <a:pt x="25612" y="26918"/>
                </a:lnTo>
                <a:lnTo>
                  <a:pt x="26596" y="26518"/>
                </a:lnTo>
                <a:lnTo>
                  <a:pt x="28205" y="26251"/>
                </a:lnTo>
                <a:lnTo>
                  <a:pt x="33080" y="25823"/>
                </a:lnTo>
                <a:lnTo>
                  <a:pt x="34432" y="26740"/>
                </a:lnTo>
                <a:lnTo>
                  <a:pt x="36286" y="28304"/>
                </a:lnTo>
                <a:lnTo>
                  <a:pt x="41555" y="33108"/>
                </a:lnTo>
                <a:lnTo>
                  <a:pt x="47018" y="38491"/>
                </a:lnTo>
                <a:lnTo>
                  <a:pt x="48487" y="40900"/>
                </a:lnTo>
                <a:lnTo>
                  <a:pt x="49466" y="43460"/>
                </a:lnTo>
                <a:lnTo>
                  <a:pt x="50119" y="46118"/>
                </a:lnTo>
                <a:lnTo>
                  <a:pt x="51507" y="47891"/>
                </a:lnTo>
                <a:lnTo>
                  <a:pt x="53385" y="49072"/>
                </a:lnTo>
                <a:lnTo>
                  <a:pt x="55589" y="49860"/>
                </a:lnTo>
                <a:lnTo>
                  <a:pt x="57058" y="51337"/>
                </a:lnTo>
                <a:lnTo>
                  <a:pt x="58038" y="53275"/>
                </a:lnTo>
                <a:lnTo>
                  <a:pt x="59611" y="58678"/>
                </a:lnTo>
                <a:lnTo>
                  <a:pt x="58787" y="59121"/>
                </a:lnTo>
                <a:lnTo>
                  <a:pt x="57285" y="59417"/>
                </a:lnTo>
                <a:lnTo>
                  <a:pt x="51768" y="59973"/>
                </a:lnTo>
                <a:lnTo>
                  <a:pt x="50701" y="59032"/>
                </a:lnTo>
                <a:lnTo>
                  <a:pt x="44074" y="52624"/>
                </a:lnTo>
                <a:lnTo>
                  <a:pt x="38663" y="47237"/>
                </a:lnTo>
                <a:lnTo>
                  <a:pt x="37202" y="44826"/>
                </a:lnTo>
                <a:lnTo>
                  <a:pt x="36228" y="42267"/>
                </a:lnTo>
                <a:lnTo>
                  <a:pt x="35579" y="39608"/>
                </a:lnTo>
                <a:lnTo>
                  <a:pt x="35145" y="36883"/>
                </a:lnTo>
                <a:lnTo>
                  <a:pt x="34857" y="34114"/>
                </a:lnTo>
                <a:lnTo>
                  <a:pt x="34665" y="31315"/>
                </a:lnTo>
                <a:lnTo>
                  <a:pt x="33584" y="29449"/>
                </a:lnTo>
                <a:lnTo>
                  <a:pt x="31911" y="28205"/>
                </a:lnTo>
                <a:lnTo>
                  <a:pt x="29843" y="27376"/>
                </a:lnTo>
                <a:lnTo>
                  <a:pt x="28464" y="25871"/>
                </a:lnTo>
                <a:lnTo>
                  <a:pt x="27545" y="23915"/>
                </a:lnTo>
                <a:lnTo>
                  <a:pt x="25815" y="17541"/>
                </a:lnTo>
                <a:lnTo>
                  <a:pt x="26731" y="17409"/>
                </a:lnTo>
                <a:lnTo>
                  <a:pt x="28295" y="17322"/>
                </a:lnTo>
                <a:lnTo>
                  <a:pt x="33929" y="17156"/>
                </a:lnTo>
                <a:lnTo>
                  <a:pt x="38727" y="17148"/>
                </a:lnTo>
                <a:lnTo>
                  <a:pt x="40102" y="18099"/>
                </a:lnTo>
                <a:lnTo>
                  <a:pt x="41019" y="19687"/>
                </a:lnTo>
                <a:lnTo>
                  <a:pt x="41630" y="21697"/>
                </a:lnTo>
                <a:lnTo>
                  <a:pt x="42037" y="23989"/>
                </a:lnTo>
                <a:lnTo>
                  <a:pt x="42309" y="26471"/>
                </a:lnTo>
                <a:lnTo>
                  <a:pt x="42490" y="29077"/>
                </a:lnTo>
                <a:lnTo>
                  <a:pt x="43563" y="31767"/>
                </a:lnTo>
                <a:lnTo>
                  <a:pt x="45231" y="34514"/>
                </a:lnTo>
                <a:lnTo>
                  <a:pt x="50201" y="41214"/>
                </a:lnTo>
                <a:lnTo>
                  <a:pt x="50609" y="42715"/>
                </a:lnTo>
                <a:lnTo>
                  <a:pt x="50881" y="44670"/>
                </a:lnTo>
                <a:lnTo>
                  <a:pt x="51393" y="51039"/>
                </a:lnTo>
                <a:lnTo>
                  <a:pt x="50451" y="51171"/>
                </a:lnTo>
                <a:lnTo>
                  <a:pt x="48871" y="51259"/>
                </a:lnTo>
                <a:lnTo>
                  <a:pt x="44041" y="51401"/>
                </a:lnTo>
                <a:lnTo>
                  <a:pt x="31025" y="51432"/>
                </a:lnTo>
                <a:lnTo>
                  <a:pt x="29252" y="50481"/>
                </a:lnTo>
                <a:lnTo>
                  <a:pt x="28071" y="48894"/>
                </a:lnTo>
                <a:lnTo>
                  <a:pt x="27283" y="46884"/>
                </a:lnTo>
                <a:lnTo>
                  <a:pt x="24852" y="45543"/>
                </a:lnTo>
                <a:lnTo>
                  <a:pt x="21328" y="44650"/>
                </a:lnTo>
                <a:lnTo>
                  <a:pt x="17073" y="44054"/>
                </a:lnTo>
                <a:lnTo>
                  <a:pt x="14236" y="42704"/>
                </a:lnTo>
                <a:lnTo>
                  <a:pt x="12345" y="40852"/>
                </a:lnTo>
                <a:lnTo>
                  <a:pt x="11083" y="38665"/>
                </a:lnTo>
                <a:lnTo>
                  <a:pt x="9290" y="36254"/>
                </a:lnTo>
                <a:lnTo>
                  <a:pt x="7143" y="33695"/>
                </a:lnTo>
                <a:lnTo>
                  <a:pt x="1403" y="27293"/>
                </a:lnTo>
                <a:lnTo>
                  <a:pt x="932" y="25815"/>
                </a:lnTo>
                <a:lnTo>
                  <a:pt x="618" y="23878"/>
                </a:lnTo>
                <a:lnTo>
                  <a:pt x="114" y="18475"/>
                </a:lnTo>
                <a:lnTo>
                  <a:pt x="72" y="17079"/>
                </a:lnTo>
                <a:lnTo>
                  <a:pt x="0" y="9881"/>
                </a:lnTo>
                <a:lnTo>
                  <a:pt x="950" y="9445"/>
                </a:lnTo>
                <a:lnTo>
                  <a:pt x="2534" y="9154"/>
                </a:lnTo>
                <a:lnTo>
                  <a:pt x="4543" y="8960"/>
                </a:lnTo>
                <a:lnTo>
                  <a:pt x="5883" y="7878"/>
                </a:lnTo>
                <a:lnTo>
                  <a:pt x="6776" y="6205"/>
                </a:lnTo>
                <a:lnTo>
                  <a:pt x="856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22"/>
          <p:cNvSpPr/>
          <p:nvPr/>
        </p:nvSpPr>
        <p:spPr>
          <a:xfrm>
            <a:off x="7178040" y="4423410"/>
            <a:ext cx="265748" cy="1054418"/>
          </a:xfrm>
          <a:custGeom>
            <a:avLst/>
            <a:gdLst/>
            <a:ahLst/>
            <a:cxnLst/>
            <a:rect l="0" t="0" r="0" b="0"/>
            <a:pathLst>
              <a:path w="265748" h="1054418">
                <a:moveTo>
                  <a:pt x="0" y="0"/>
                </a:moveTo>
                <a:lnTo>
                  <a:pt x="0" y="88585"/>
                </a:lnTo>
                <a:lnTo>
                  <a:pt x="952" y="91441"/>
                </a:lnTo>
                <a:lnTo>
                  <a:pt x="4551" y="97155"/>
                </a:lnTo>
                <a:lnTo>
                  <a:pt x="4939" y="100013"/>
                </a:lnTo>
                <a:lnTo>
                  <a:pt x="4245" y="102870"/>
                </a:lnTo>
                <a:lnTo>
                  <a:pt x="2830" y="105727"/>
                </a:lnTo>
                <a:lnTo>
                  <a:pt x="2839" y="109538"/>
                </a:lnTo>
                <a:lnTo>
                  <a:pt x="8153" y="136630"/>
                </a:lnTo>
                <a:lnTo>
                  <a:pt x="8556" y="168729"/>
                </a:lnTo>
                <a:lnTo>
                  <a:pt x="8572" y="225355"/>
                </a:lnTo>
                <a:lnTo>
                  <a:pt x="11112" y="233825"/>
                </a:lnTo>
                <a:lnTo>
                  <a:pt x="14464" y="243939"/>
                </a:lnTo>
                <a:lnTo>
                  <a:pt x="16909" y="271378"/>
                </a:lnTo>
                <a:lnTo>
                  <a:pt x="17113" y="297545"/>
                </a:lnTo>
                <a:lnTo>
                  <a:pt x="18076" y="302186"/>
                </a:lnTo>
                <a:lnTo>
                  <a:pt x="23030" y="314220"/>
                </a:lnTo>
                <a:lnTo>
                  <a:pt x="25362" y="335854"/>
                </a:lnTo>
                <a:lnTo>
                  <a:pt x="25612" y="349914"/>
                </a:lnTo>
                <a:lnTo>
                  <a:pt x="26600" y="354243"/>
                </a:lnTo>
                <a:lnTo>
                  <a:pt x="32488" y="368036"/>
                </a:lnTo>
                <a:lnTo>
                  <a:pt x="33756" y="379557"/>
                </a:lnTo>
                <a:lnTo>
                  <a:pt x="33934" y="384483"/>
                </a:lnTo>
                <a:lnTo>
                  <a:pt x="35004" y="388719"/>
                </a:lnTo>
                <a:lnTo>
                  <a:pt x="40111" y="400185"/>
                </a:lnTo>
                <a:lnTo>
                  <a:pt x="42500" y="421610"/>
                </a:lnTo>
                <a:lnTo>
                  <a:pt x="42848" y="452504"/>
                </a:lnTo>
                <a:lnTo>
                  <a:pt x="42862" y="490266"/>
                </a:lnTo>
                <a:lnTo>
                  <a:pt x="43815" y="493532"/>
                </a:lnTo>
                <a:lnTo>
                  <a:pt x="48753" y="502678"/>
                </a:lnTo>
                <a:lnTo>
                  <a:pt x="50243" y="508527"/>
                </a:lnTo>
                <a:lnTo>
                  <a:pt x="51388" y="539533"/>
                </a:lnTo>
                <a:lnTo>
                  <a:pt x="51432" y="560038"/>
                </a:lnTo>
                <a:lnTo>
                  <a:pt x="52385" y="562906"/>
                </a:lnTo>
                <a:lnTo>
                  <a:pt x="57326" y="571494"/>
                </a:lnTo>
                <a:lnTo>
                  <a:pt x="64205" y="590337"/>
                </a:lnTo>
                <a:lnTo>
                  <a:pt x="66635" y="598287"/>
                </a:lnTo>
                <a:lnTo>
                  <a:pt x="68323" y="614127"/>
                </a:lnTo>
                <a:lnTo>
                  <a:pt x="68466" y="619973"/>
                </a:lnTo>
                <a:lnTo>
                  <a:pt x="69457" y="622865"/>
                </a:lnTo>
                <a:lnTo>
                  <a:pt x="74449" y="631486"/>
                </a:lnTo>
                <a:lnTo>
                  <a:pt x="75951" y="637213"/>
                </a:lnTo>
                <a:lnTo>
                  <a:pt x="77047" y="654366"/>
                </a:lnTo>
                <a:lnTo>
                  <a:pt x="78034" y="657224"/>
                </a:lnTo>
                <a:lnTo>
                  <a:pt x="83022" y="665797"/>
                </a:lnTo>
                <a:lnTo>
                  <a:pt x="84523" y="671512"/>
                </a:lnTo>
                <a:lnTo>
                  <a:pt x="85619" y="688657"/>
                </a:lnTo>
                <a:lnTo>
                  <a:pt x="86607" y="691515"/>
                </a:lnTo>
                <a:lnTo>
                  <a:pt x="91595" y="700087"/>
                </a:lnTo>
                <a:lnTo>
                  <a:pt x="93096" y="705802"/>
                </a:lnTo>
                <a:lnTo>
                  <a:pt x="94266" y="731519"/>
                </a:lnTo>
                <a:lnTo>
                  <a:pt x="95229" y="734377"/>
                </a:lnTo>
                <a:lnTo>
                  <a:pt x="100182" y="742950"/>
                </a:lnTo>
                <a:lnTo>
                  <a:pt x="101675" y="748665"/>
                </a:lnTo>
                <a:lnTo>
                  <a:pt x="102515" y="757237"/>
                </a:lnTo>
                <a:lnTo>
                  <a:pt x="103586" y="760095"/>
                </a:lnTo>
                <a:lnTo>
                  <a:pt x="110220" y="769831"/>
                </a:lnTo>
                <a:lnTo>
                  <a:pt x="110899" y="773312"/>
                </a:lnTo>
                <a:lnTo>
                  <a:pt x="111335" y="783308"/>
                </a:lnTo>
                <a:lnTo>
                  <a:pt x="112323" y="786048"/>
                </a:lnTo>
                <a:lnTo>
                  <a:pt x="118813" y="795580"/>
                </a:lnTo>
                <a:lnTo>
                  <a:pt x="124210" y="801301"/>
                </a:lnTo>
                <a:lnTo>
                  <a:pt x="125669" y="803758"/>
                </a:lnTo>
                <a:lnTo>
                  <a:pt x="128203" y="812799"/>
                </a:lnTo>
                <a:lnTo>
                  <a:pt x="128473" y="818468"/>
                </a:lnTo>
                <a:lnTo>
                  <a:pt x="129464" y="819965"/>
                </a:lnTo>
                <a:lnTo>
                  <a:pt x="131076" y="820963"/>
                </a:lnTo>
                <a:lnTo>
                  <a:pt x="133105" y="821629"/>
                </a:lnTo>
                <a:lnTo>
                  <a:pt x="134456" y="823025"/>
                </a:lnTo>
                <a:lnTo>
                  <a:pt x="135357" y="824908"/>
                </a:lnTo>
                <a:lnTo>
                  <a:pt x="136804" y="830223"/>
                </a:lnTo>
                <a:lnTo>
                  <a:pt x="142981" y="838118"/>
                </a:lnTo>
                <a:lnTo>
                  <a:pt x="145370" y="847098"/>
                </a:lnTo>
                <a:lnTo>
                  <a:pt x="153489" y="856363"/>
                </a:lnTo>
                <a:lnTo>
                  <a:pt x="153942" y="856856"/>
                </a:lnTo>
                <a:lnTo>
                  <a:pt x="154197" y="861684"/>
                </a:lnTo>
                <a:lnTo>
                  <a:pt x="155186" y="863063"/>
                </a:lnTo>
                <a:lnTo>
                  <a:pt x="156797" y="863983"/>
                </a:lnTo>
                <a:lnTo>
                  <a:pt x="158823" y="864596"/>
                </a:lnTo>
                <a:lnTo>
                  <a:pt x="160174" y="865957"/>
                </a:lnTo>
                <a:lnTo>
                  <a:pt x="161076" y="867817"/>
                </a:lnTo>
                <a:lnTo>
                  <a:pt x="162522" y="873095"/>
                </a:lnTo>
                <a:lnTo>
                  <a:pt x="162846" y="881662"/>
                </a:lnTo>
                <a:lnTo>
                  <a:pt x="168762" y="889554"/>
                </a:lnTo>
                <a:lnTo>
                  <a:pt x="171095" y="898534"/>
                </a:lnTo>
                <a:lnTo>
                  <a:pt x="171345" y="904195"/>
                </a:lnTo>
                <a:lnTo>
                  <a:pt x="172333" y="906644"/>
                </a:lnTo>
                <a:lnTo>
                  <a:pt x="178822" y="915672"/>
                </a:lnTo>
                <a:lnTo>
                  <a:pt x="179489" y="919092"/>
                </a:lnTo>
                <a:lnTo>
                  <a:pt x="179666" y="921338"/>
                </a:lnTo>
                <a:lnTo>
                  <a:pt x="180737" y="923788"/>
                </a:lnTo>
                <a:lnTo>
                  <a:pt x="187372" y="932816"/>
                </a:lnTo>
                <a:lnTo>
                  <a:pt x="188051" y="936238"/>
                </a:lnTo>
                <a:lnTo>
                  <a:pt x="188487" y="941644"/>
                </a:lnTo>
                <a:lnTo>
                  <a:pt x="194465" y="949556"/>
                </a:lnTo>
                <a:lnTo>
                  <a:pt x="196811" y="958540"/>
                </a:lnTo>
                <a:lnTo>
                  <a:pt x="204517" y="967362"/>
                </a:lnTo>
                <a:lnTo>
                  <a:pt x="205196" y="970641"/>
                </a:lnTo>
                <a:lnTo>
                  <a:pt x="205378" y="972848"/>
                </a:lnTo>
                <a:lnTo>
                  <a:pt x="206451" y="974321"/>
                </a:lnTo>
                <a:lnTo>
                  <a:pt x="208119" y="975302"/>
                </a:lnTo>
                <a:lnTo>
                  <a:pt x="210183" y="975956"/>
                </a:lnTo>
                <a:lnTo>
                  <a:pt x="211560" y="977345"/>
                </a:lnTo>
                <a:lnTo>
                  <a:pt x="212477" y="979223"/>
                </a:lnTo>
                <a:lnTo>
                  <a:pt x="213089" y="981428"/>
                </a:lnTo>
                <a:lnTo>
                  <a:pt x="214449" y="982897"/>
                </a:lnTo>
                <a:lnTo>
                  <a:pt x="216308" y="983878"/>
                </a:lnTo>
                <a:lnTo>
                  <a:pt x="218500" y="984531"/>
                </a:lnTo>
                <a:lnTo>
                  <a:pt x="219961" y="985919"/>
                </a:lnTo>
                <a:lnTo>
                  <a:pt x="220936" y="987796"/>
                </a:lnTo>
                <a:lnTo>
                  <a:pt x="222499" y="993103"/>
                </a:lnTo>
                <a:lnTo>
                  <a:pt x="222851" y="1001675"/>
                </a:lnTo>
                <a:lnTo>
                  <a:pt x="230262" y="1010248"/>
                </a:lnTo>
                <a:lnTo>
                  <a:pt x="230927" y="1013514"/>
                </a:lnTo>
                <a:lnTo>
                  <a:pt x="231103" y="1015718"/>
                </a:lnTo>
                <a:lnTo>
                  <a:pt x="232173" y="1017188"/>
                </a:lnTo>
                <a:lnTo>
                  <a:pt x="233840" y="1018167"/>
                </a:lnTo>
                <a:lnTo>
                  <a:pt x="235903" y="1018820"/>
                </a:lnTo>
                <a:lnTo>
                  <a:pt x="237279" y="1020209"/>
                </a:lnTo>
                <a:lnTo>
                  <a:pt x="238196" y="1022087"/>
                </a:lnTo>
                <a:lnTo>
                  <a:pt x="239667" y="1027393"/>
                </a:lnTo>
                <a:lnTo>
                  <a:pt x="240741" y="1027829"/>
                </a:lnTo>
                <a:lnTo>
                  <a:pt x="244473" y="1028313"/>
                </a:lnTo>
                <a:lnTo>
                  <a:pt x="245849" y="1029394"/>
                </a:lnTo>
                <a:lnTo>
                  <a:pt x="246767" y="1031068"/>
                </a:lnTo>
                <a:lnTo>
                  <a:pt x="248495" y="1036909"/>
                </a:lnTo>
                <a:lnTo>
                  <a:pt x="248571" y="1041715"/>
                </a:lnTo>
                <a:lnTo>
                  <a:pt x="249533" y="1043092"/>
                </a:lnTo>
                <a:lnTo>
                  <a:pt x="251129" y="1044010"/>
                </a:lnTo>
                <a:lnTo>
                  <a:pt x="257070" y="1045813"/>
                </a:lnTo>
                <a:lnTo>
                  <a:pt x="257144" y="1050386"/>
                </a:lnTo>
                <a:lnTo>
                  <a:pt x="258106" y="1051730"/>
                </a:lnTo>
                <a:lnTo>
                  <a:pt x="259701" y="1052625"/>
                </a:lnTo>
                <a:lnTo>
                  <a:pt x="265747" y="10544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3"/>
          <p:cNvSpPr/>
          <p:nvPr/>
        </p:nvSpPr>
        <p:spPr>
          <a:xfrm>
            <a:off x="7383780" y="5460682"/>
            <a:ext cx="17146" cy="17146"/>
          </a:xfrm>
          <a:custGeom>
            <a:avLst/>
            <a:gdLst/>
            <a:ahLst/>
            <a:cxnLst/>
            <a:rect l="0" t="0" r="0" b="0"/>
            <a:pathLst>
              <a:path w="17146" h="17146">
                <a:moveTo>
                  <a:pt x="0" y="0"/>
                </a:moveTo>
                <a:lnTo>
                  <a:pt x="15600" y="0"/>
                </a:lnTo>
                <a:lnTo>
                  <a:pt x="16115" y="953"/>
                </a:lnTo>
                <a:lnTo>
                  <a:pt x="16458" y="2540"/>
                </a:lnTo>
                <a:lnTo>
                  <a:pt x="16686" y="4551"/>
                </a:lnTo>
                <a:lnTo>
                  <a:pt x="16840" y="6844"/>
                </a:lnTo>
                <a:lnTo>
                  <a:pt x="16941" y="9325"/>
                </a:lnTo>
                <a:lnTo>
                  <a:pt x="17145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24"/>
          <p:cNvSpPr/>
          <p:nvPr/>
        </p:nvSpPr>
        <p:spPr>
          <a:xfrm>
            <a:off x="2771775" y="3660457"/>
            <a:ext cx="257176" cy="42864"/>
          </a:xfrm>
          <a:custGeom>
            <a:avLst/>
            <a:gdLst/>
            <a:ahLst/>
            <a:cxnLst/>
            <a:rect l="0" t="0" r="0" b="0"/>
            <a:pathLst>
              <a:path w="257176" h="42864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6843" y="7778"/>
                </a:lnTo>
                <a:lnTo>
                  <a:pt x="14621" y="8338"/>
                </a:lnTo>
                <a:lnTo>
                  <a:pt x="20151" y="8468"/>
                </a:lnTo>
                <a:lnTo>
                  <a:pt x="37160" y="8564"/>
                </a:lnTo>
                <a:lnTo>
                  <a:pt x="40966" y="9519"/>
                </a:lnTo>
                <a:lnTo>
                  <a:pt x="45408" y="11109"/>
                </a:lnTo>
                <a:lnTo>
                  <a:pt x="50274" y="13121"/>
                </a:lnTo>
                <a:lnTo>
                  <a:pt x="55423" y="14462"/>
                </a:lnTo>
                <a:lnTo>
                  <a:pt x="60761" y="15357"/>
                </a:lnTo>
                <a:lnTo>
                  <a:pt x="66225" y="15953"/>
                </a:lnTo>
                <a:lnTo>
                  <a:pt x="71772" y="16350"/>
                </a:lnTo>
                <a:lnTo>
                  <a:pt x="77376" y="16615"/>
                </a:lnTo>
                <a:lnTo>
                  <a:pt x="88681" y="16910"/>
                </a:lnTo>
                <a:lnTo>
                  <a:pt x="126925" y="17136"/>
                </a:lnTo>
                <a:lnTo>
                  <a:pt x="131289" y="18092"/>
                </a:lnTo>
                <a:lnTo>
                  <a:pt x="135151" y="19681"/>
                </a:lnTo>
                <a:lnTo>
                  <a:pt x="138678" y="21693"/>
                </a:lnTo>
                <a:lnTo>
                  <a:pt x="142934" y="23035"/>
                </a:lnTo>
                <a:lnTo>
                  <a:pt x="147677" y="23929"/>
                </a:lnTo>
                <a:lnTo>
                  <a:pt x="152743" y="24525"/>
                </a:lnTo>
                <a:lnTo>
                  <a:pt x="157074" y="24923"/>
                </a:lnTo>
                <a:lnTo>
                  <a:pt x="164425" y="25364"/>
                </a:lnTo>
                <a:lnTo>
                  <a:pt x="168672" y="26435"/>
                </a:lnTo>
                <a:lnTo>
                  <a:pt x="173408" y="28101"/>
                </a:lnTo>
                <a:lnTo>
                  <a:pt x="178470" y="30164"/>
                </a:lnTo>
                <a:lnTo>
                  <a:pt x="183750" y="31539"/>
                </a:lnTo>
                <a:lnTo>
                  <a:pt x="189175" y="32456"/>
                </a:lnTo>
                <a:lnTo>
                  <a:pt x="194696" y="33067"/>
                </a:lnTo>
                <a:lnTo>
                  <a:pt x="199330" y="33475"/>
                </a:lnTo>
                <a:lnTo>
                  <a:pt x="207018" y="33928"/>
                </a:lnTo>
                <a:lnTo>
                  <a:pt x="213610" y="34129"/>
                </a:lnTo>
                <a:lnTo>
                  <a:pt x="225603" y="34258"/>
                </a:lnTo>
                <a:lnTo>
                  <a:pt x="228507" y="35222"/>
                </a:lnTo>
                <a:lnTo>
                  <a:pt x="231395" y="36816"/>
                </a:lnTo>
                <a:lnTo>
                  <a:pt x="234273" y="38832"/>
                </a:lnTo>
                <a:lnTo>
                  <a:pt x="237145" y="40175"/>
                </a:lnTo>
                <a:lnTo>
                  <a:pt x="240011" y="41071"/>
                </a:lnTo>
                <a:lnTo>
                  <a:pt x="245736" y="42067"/>
                </a:lnTo>
                <a:lnTo>
                  <a:pt x="253362" y="42627"/>
                </a:lnTo>
                <a:lnTo>
                  <a:pt x="257175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25"/>
          <p:cNvSpPr/>
          <p:nvPr/>
        </p:nvSpPr>
        <p:spPr>
          <a:xfrm>
            <a:off x="3140392" y="3583304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0" y="0"/>
                </a:moveTo>
                <a:lnTo>
                  <a:pt x="8219" y="0"/>
                </a:lnTo>
                <a:lnTo>
                  <a:pt x="9289" y="953"/>
                </a:lnTo>
                <a:lnTo>
                  <a:pt x="15922" y="7381"/>
                </a:lnTo>
                <a:lnTo>
                  <a:pt x="16330" y="8731"/>
                </a:lnTo>
                <a:lnTo>
                  <a:pt x="16783" y="12771"/>
                </a:lnTo>
                <a:lnTo>
                  <a:pt x="16984" y="17741"/>
                </a:lnTo>
                <a:lnTo>
                  <a:pt x="17124" y="25620"/>
                </a:lnTo>
                <a:lnTo>
                  <a:pt x="17144" y="45828"/>
                </a:lnTo>
                <a:lnTo>
                  <a:pt x="18097" y="48650"/>
                </a:lnTo>
                <a:lnTo>
                  <a:pt x="19685" y="51483"/>
                </a:lnTo>
                <a:lnTo>
                  <a:pt x="21696" y="54325"/>
                </a:lnTo>
                <a:lnTo>
                  <a:pt x="23036" y="57172"/>
                </a:lnTo>
                <a:lnTo>
                  <a:pt x="23930" y="60022"/>
                </a:lnTo>
                <a:lnTo>
                  <a:pt x="24923" y="65729"/>
                </a:lnTo>
                <a:lnTo>
                  <a:pt x="25364" y="71441"/>
                </a:lnTo>
                <a:lnTo>
                  <a:pt x="25561" y="79694"/>
                </a:lnTo>
                <a:lnTo>
                  <a:pt x="25708" y="105375"/>
                </a:lnTo>
                <a:lnTo>
                  <a:pt x="26664" y="109303"/>
                </a:lnTo>
                <a:lnTo>
                  <a:pt x="28253" y="113826"/>
                </a:lnTo>
                <a:lnTo>
                  <a:pt x="30266" y="118747"/>
                </a:lnTo>
                <a:lnTo>
                  <a:pt x="31607" y="122980"/>
                </a:lnTo>
                <a:lnTo>
                  <a:pt x="32502" y="126754"/>
                </a:lnTo>
                <a:lnTo>
                  <a:pt x="33098" y="130223"/>
                </a:lnTo>
                <a:lnTo>
                  <a:pt x="32542" y="133488"/>
                </a:lnTo>
                <a:lnTo>
                  <a:pt x="31220" y="136617"/>
                </a:lnTo>
                <a:lnTo>
                  <a:pt x="29386" y="139656"/>
                </a:lnTo>
                <a:lnTo>
                  <a:pt x="28163" y="142634"/>
                </a:lnTo>
                <a:lnTo>
                  <a:pt x="27348" y="145572"/>
                </a:lnTo>
                <a:lnTo>
                  <a:pt x="26442" y="151376"/>
                </a:lnTo>
                <a:lnTo>
                  <a:pt x="26040" y="157131"/>
                </a:lnTo>
                <a:lnTo>
                  <a:pt x="25861" y="162864"/>
                </a:lnTo>
                <a:lnTo>
                  <a:pt x="25726" y="178329"/>
                </a:lnTo>
                <a:lnTo>
                  <a:pt x="25720" y="184072"/>
                </a:lnTo>
                <a:lnTo>
                  <a:pt x="26672" y="185580"/>
                </a:lnTo>
                <a:lnTo>
                  <a:pt x="28258" y="186585"/>
                </a:lnTo>
                <a:lnTo>
                  <a:pt x="30269" y="187255"/>
                </a:lnTo>
                <a:lnTo>
                  <a:pt x="30657" y="187702"/>
                </a:lnTo>
                <a:lnTo>
                  <a:pt x="29963" y="188000"/>
                </a:lnTo>
                <a:lnTo>
                  <a:pt x="26556" y="188478"/>
                </a:lnTo>
                <a:lnTo>
                  <a:pt x="27229" y="189469"/>
                </a:lnTo>
                <a:lnTo>
                  <a:pt x="28630" y="191083"/>
                </a:lnTo>
                <a:lnTo>
                  <a:pt x="34290" y="1971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26"/>
          <p:cNvSpPr/>
          <p:nvPr/>
        </p:nvSpPr>
        <p:spPr>
          <a:xfrm>
            <a:off x="3260442" y="3566160"/>
            <a:ext cx="197134" cy="77153"/>
          </a:xfrm>
          <a:custGeom>
            <a:avLst/>
            <a:gdLst/>
            <a:ahLst/>
            <a:cxnLst/>
            <a:rect l="0" t="0" r="0" b="0"/>
            <a:pathLst>
              <a:path w="197134" h="77153">
                <a:moveTo>
                  <a:pt x="34255" y="0"/>
                </a:moveTo>
                <a:lnTo>
                  <a:pt x="34255" y="28962"/>
                </a:lnTo>
                <a:lnTo>
                  <a:pt x="33303" y="31691"/>
                </a:lnTo>
                <a:lnTo>
                  <a:pt x="31715" y="34462"/>
                </a:lnTo>
                <a:lnTo>
                  <a:pt x="26874" y="41203"/>
                </a:lnTo>
                <a:lnTo>
                  <a:pt x="25524" y="42708"/>
                </a:lnTo>
                <a:lnTo>
                  <a:pt x="21485" y="46922"/>
                </a:lnTo>
                <a:lnTo>
                  <a:pt x="10113" y="58419"/>
                </a:lnTo>
                <a:lnTo>
                  <a:pt x="8635" y="58948"/>
                </a:lnTo>
                <a:lnTo>
                  <a:pt x="4454" y="59537"/>
                </a:lnTo>
                <a:lnTo>
                  <a:pt x="2958" y="60646"/>
                </a:lnTo>
                <a:lnTo>
                  <a:pt x="1960" y="62338"/>
                </a:lnTo>
                <a:lnTo>
                  <a:pt x="0" y="68471"/>
                </a:lnTo>
                <a:lnTo>
                  <a:pt x="5863" y="68558"/>
                </a:lnTo>
                <a:lnTo>
                  <a:pt x="8186" y="68577"/>
                </a:lnTo>
                <a:lnTo>
                  <a:pt x="8303" y="69530"/>
                </a:lnTo>
                <a:lnTo>
                  <a:pt x="8381" y="71119"/>
                </a:lnTo>
                <a:lnTo>
                  <a:pt x="8506" y="75960"/>
                </a:lnTo>
                <a:lnTo>
                  <a:pt x="9469" y="76357"/>
                </a:lnTo>
                <a:lnTo>
                  <a:pt x="15375" y="76917"/>
                </a:lnTo>
                <a:lnTo>
                  <a:pt x="24137" y="77121"/>
                </a:lnTo>
                <a:lnTo>
                  <a:pt x="197133" y="7715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27"/>
          <p:cNvSpPr/>
          <p:nvPr/>
        </p:nvSpPr>
        <p:spPr>
          <a:xfrm>
            <a:off x="3414712" y="3535503"/>
            <a:ext cx="17146" cy="202108"/>
          </a:xfrm>
          <a:custGeom>
            <a:avLst/>
            <a:gdLst/>
            <a:ahLst/>
            <a:cxnLst/>
            <a:rect l="0" t="0" r="0" b="0"/>
            <a:pathLst>
              <a:path w="17146" h="202108">
                <a:moveTo>
                  <a:pt x="8572" y="4939"/>
                </a:moveTo>
                <a:lnTo>
                  <a:pt x="4022" y="4939"/>
                </a:lnTo>
                <a:lnTo>
                  <a:pt x="2681" y="3987"/>
                </a:lnTo>
                <a:lnTo>
                  <a:pt x="1787" y="2399"/>
                </a:lnTo>
                <a:lnTo>
                  <a:pt x="1191" y="388"/>
                </a:lnTo>
                <a:lnTo>
                  <a:pt x="795" y="0"/>
                </a:lnTo>
                <a:lnTo>
                  <a:pt x="530" y="694"/>
                </a:lnTo>
                <a:lnTo>
                  <a:pt x="6" y="5842"/>
                </a:lnTo>
                <a:lnTo>
                  <a:pt x="0" y="66613"/>
                </a:lnTo>
                <a:lnTo>
                  <a:pt x="953" y="70821"/>
                </a:lnTo>
                <a:lnTo>
                  <a:pt x="2540" y="75530"/>
                </a:lnTo>
                <a:lnTo>
                  <a:pt x="4550" y="80575"/>
                </a:lnTo>
                <a:lnTo>
                  <a:pt x="5891" y="84890"/>
                </a:lnTo>
                <a:lnTo>
                  <a:pt x="6785" y="88720"/>
                </a:lnTo>
                <a:lnTo>
                  <a:pt x="7381" y="92225"/>
                </a:lnTo>
                <a:lnTo>
                  <a:pt x="7778" y="96468"/>
                </a:lnTo>
                <a:lnTo>
                  <a:pt x="8043" y="101200"/>
                </a:lnTo>
                <a:lnTo>
                  <a:pt x="8219" y="106261"/>
                </a:lnTo>
                <a:lnTo>
                  <a:pt x="9289" y="110587"/>
                </a:lnTo>
                <a:lnTo>
                  <a:pt x="10956" y="114424"/>
                </a:lnTo>
                <a:lnTo>
                  <a:pt x="13019" y="117934"/>
                </a:lnTo>
                <a:lnTo>
                  <a:pt x="14394" y="122179"/>
                </a:lnTo>
                <a:lnTo>
                  <a:pt x="15311" y="126914"/>
                </a:lnTo>
                <a:lnTo>
                  <a:pt x="15922" y="131976"/>
                </a:lnTo>
                <a:lnTo>
                  <a:pt x="16330" y="136303"/>
                </a:lnTo>
                <a:lnTo>
                  <a:pt x="16602" y="140140"/>
                </a:lnTo>
                <a:lnTo>
                  <a:pt x="16783" y="143651"/>
                </a:lnTo>
                <a:lnTo>
                  <a:pt x="16984" y="152631"/>
                </a:lnTo>
                <a:lnTo>
                  <a:pt x="17145" y="2021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28"/>
          <p:cNvSpPr/>
          <p:nvPr/>
        </p:nvSpPr>
        <p:spPr>
          <a:xfrm>
            <a:off x="3654742" y="3669029"/>
            <a:ext cx="180023" cy="8574"/>
          </a:xfrm>
          <a:custGeom>
            <a:avLst/>
            <a:gdLst/>
            <a:ahLst/>
            <a:cxnLst/>
            <a:rect l="0" t="0" r="0" b="0"/>
            <a:pathLst>
              <a:path w="180023" h="8574">
                <a:moveTo>
                  <a:pt x="0" y="0"/>
                </a:moveTo>
                <a:lnTo>
                  <a:pt x="8219" y="0"/>
                </a:lnTo>
                <a:lnTo>
                  <a:pt x="8337" y="953"/>
                </a:lnTo>
                <a:lnTo>
                  <a:pt x="8415" y="2541"/>
                </a:lnTo>
                <a:lnTo>
                  <a:pt x="8571" y="8527"/>
                </a:lnTo>
                <a:lnTo>
                  <a:pt x="8571" y="8542"/>
                </a:lnTo>
                <a:lnTo>
                  <a:pt x="87392" y="8573"/>
                </a:lnTo>
                <a:lnTo>
                  <a:pt x="90646" y="7621"/>
                </a:lnTo>
                <a:lnTo>
                  <a:pt x="93769" y="6033"/>
                </a:lnTo>
                <a:lnTo>
                  <a:pt x="96802" y="4022"/>
                </a:lnTo>
                <a:lnTo>
                  <a:pt x="100730" y="2682"/>
                </a:lnTo>
                <a:lnTo>
                  <a:pt x="105253" y="1788"/>
                </a:lnTo>
                <a:lnTo>
                  <a:pt x="110174" y="1192"/>
                </a:lnTo>
                <a:lnTo>
                  <a:pt x="114407" y="795"/>
                </a:lnTo>
                <a:lnTo>
                  <a:pt x="118181" y="530"/>
                </a:lnTo>
                <a:lnTo>
                  <a:pt x="121650" y="354"/>
                </a:lnTo>
                <a:lnTo>
                  <a:pt x="128044" y="157"/>
                </a:lnTo>
                <a:lnTo>
                  <a:pt x="142804" y="2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29"/>
          <p:cNvSpPr/>
          <p:nvPr/>
        </p:nvSpPr>
        <p:spPr>
          <a:xfrm>
            <a:off x="3851909" y="3617699"/>
            <a:ext cx="42864" cy="179919"/>
          </a:xfrm>
          <a:custGeom>
            <a:avLst/>
            <a:gdLst/>
            <a:ahLst/>
            <a:cxnLst/>
            <a:rect l="0" t="0" r="0" b="0"/>
            <a:pathLst>
              <a:path w="42864" h="179919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2541" y="425"/>
                </a:lnTo>
                <a:lnTo>
                  <a:pt x="7382" y="0"/>
                </a:lnTo>
                <a:lnTo>
                  <a:pt x="8731" y="918"/>
                </a:lnTo>
                <a:lnTo>
                  <a:pt x="10584" y="2482"/>
                </a:lnTo>
                <a:lnTo>
                  <a:pt x="16761" y="8118"/>
                </a:lnTo>
                <a:lnTo>
                  <a:pt x="17842" y="8235"/>
                </a:lnTo>
                <a:lnTo>
                  <a:pt x="19515" y="8313"/>
                </a:lnTo>
                <a:lnTo>
                  <a:pt x="21583" y="8364"/>
                </a:lnTo>
                <a:lnTo>
                  <a:pt x="22961" y="9351"/>
                </a:lnTo>
                <a:lnTo>
                  <a:pt x="23880" y="10962"/>
                </a:lnTo>
                <a:lnTo>
                  <a:pt x="24901" y="15292"/>
                </a:lnTo>
                <a:lnTo>
                  <a:pt x="25355" y="20391"/>
                </a:lnTo>
                <a:lnTo>
                  <a:pt x="26429" y="22131"/>
                </a:lnTo>
                <a:lnTo>
                  <a:pt x="28097" y="23292"/>
                </a:lnTo>
                <a:lnTo>
                  <a:pt x="30161" y="24066"/>
                </a:lnTo>
                <a:lnTo>
                  <a:pt x="31538" y="25534"/>
                </a:lnTo>
                <a:lnTo>
                  <a:pt x="32455" y="27466"/>
                </a:lnTo>
                <a:lnTo>
                  <a:pt x="33475" y="32151"/>
                </a:lnTo>
                <a:lnTo>
                  <a:pt x="33928" y="37409"/>
                </a:lnTo>
                <a:lnTo>
                  <a:pt x="34129" y="42921"/>
                </a:lnTo>
                <a:lnTo>
                  <a:pt x="34243" y="53919"/>
                </a:lnTo>
                <a:lnTo>
                  <a:pt x="34291" y="165630"/>
                </a:lnTo>
                <a:lnTo>
                  <a:pt x="35243" y="167535"/>
                </a:lnTo>
                <a:lnTo>
                  <a:pt x="36831" y="168805"/>
                </a:lnTo>
                <a:lnTo>
                  <a:pt x="41671" y="170844"/>
                </a:lnTo>
                <a:lnTo>
                  <a:pt x="42069" y="171963"/>
                </a:lnTo>
                <a:lnTo>
                  <a:pt x="42628" y="177138"/>
                </a:lnTo>
                <a:lnTo>
                  <a:pt x="42854" y="179810"/>
                </a:lnTo>
                <a:lnTo>
                  <a:pt x="41904" y="179846"/>
                </a:lnTo>
                <a:lnTo>
                  <a:pt x="37922" y="179897"/>
                </a:lnTo>
                <a:lnTo>
                  <a:pt x="42863" y="1799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30"/>
          <p:cNvSpPr/>
          <p:nvPr/>
        </p:nvSpPr>
        <p:spPr>
          <a:xfrm>
            <a:off x="4254817" y="3617595"/>
            <a:ext cx="17115" cy="180023"/>
          </a:xfrm>
          <a:custGeom>
            <a:avLst/>
            <a:gdLst/>
            <a:ahLst/>
            <a:cxnLst/>
            <a:rect l="0" t="0" r="0" b="0"/>
            <a:pathLst>
              <a:path w="17115" h="180023">
                <a:moveTo>
                  <a:pt x="8573" y="8572"/>
                </a:moveTo>
                <a:lnTo>
                  <a:pt x="8573" y="4021"/>
                </a:lnTo>
                <a:lnTo>
                  <a:pt x="7620" y="2680"/>
                </a:lnTo>
                <a:lnTo>
                  <a:pt x="6033" y="1787"/>
                </a:lnTo>
                <a:lnTo>
                  <a:pt x="31" y="9"/>
                </a:lnTo>
                <a:lnTo>
                  <a:pt x="0" y="0"/>
                </a:ln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0"/>
                </a:lnTo>
                <a:lnTo>
                  <a:pt x="7778" y="17068"/>
                </a:lnTo>
                <a:lnTo>
                  <a:pt x="8219" y="21238"/>
                </a:lnTo>
                <a:lnTo>
                  <a:pt x="8416" y="26267"/>
                </a:lnTo>
                <a:lnTo>
                  <a:pt x="8542" y="37256"/>
                </a:lnTo>
                <a:lnTo>
                  <a:pt x="9504" y="40077"/>
                </a:lnTo>
                <a:lnTo>
                  <a:pt x="11098" y="42911"/>
                </a:lnTo>
                <a:lnTo>
                  <a:pt x="13114" y="45752"/>
                </a:lnTo>
                <a:lnTo>
                  <a:pt x="14458" y="49551"/>
                </a:lnTo>
                <a:lnTo>
                  <a:pt x="15354" y="53989"/>
                </a:lnTo>
                <a:lnTo>
                  <a:pt x="15950" y="58852"/>
                </a:lnTo>
                <a:lnTo>
                  <a:pt x="16349" y="63047"/>
                </a:lnTo>
                <a:lnTo>
                  <a:pt x="16614" y="66796"/>
                </a:lnTo>
                <a:lnTo>
                  <a:pt x="16791" y="70248"/>
                </a:lnTo>
                <a:lnTo>
                  <a:pt x="16988" y="76624"/>
                </a:lnTo>
                <a:lnTo>
                  <a:pt x="17114" y="93029"/>
                </a:lnTo>
                <a:lnTo>
                  <a:pt x="16172" y="97261"/>
                </a:lnTo>
                <a:lnTo>
                  <a:pt x="14591" y="101036"/>
                </a:lnTo>
                <a:lnTo>
                  <a:pt x="12585" y="104505"/>
                </a:lnTo>
                <a:lnTo>
                  <a:pt x="11248" y="107770"/>
                </a:lnTo>
                <a:lnTo>
                  <a:pt x="10355" y="110899"/>
                </a:lnTo>
                <a:lnTo>
                  <a:pt x="9761" y="113937"/>
                </a:lnTo>
                <a:lnTo>
                  <a:pt x="9365" y="116916"/>
                </a:lnTo>
                <a:lnTo>
                  <a:pt x="9101" y="119854"/>
                </a:lnTo>
                <a:lnTo>
                  <a:pt x="8925" y="122765"/>
                </a:lnTo>
                <a:lnTo>
                  <a:pt x="8729" y="128539"/>
                </a:lnTo>
                <a:lnTo>
                  <a:pt x="8603" y="140008"/>
                </a:lnTo>
                <a:lnTo>
                  <a:pt x="7641" y="142868"/>
                </a:lnTo>
                <a:lnTo>
                  <a:pt x="6046" y="145728"/>
                </a:lnTo>
                <a:lnTo>
                  <a:pt x="4031" y="148587"/>
                </a:lnTo>
                <a:lnTo>
                  <a:pt x="2687" y="151445"/>
                </a:lnTo>
                <a:lnTo>
                  <a:pt x="1792" y="154303"/>
                </a:lnTo>
                <a:lnTo>
                  <a:pt x="354" y="161184"/>
                </a:lnTo>
                <a:lnTo>
                  <a:pt x="157" y="164664"/>
                </a:lnTo>
                <a:lnTo>
                  <a:pt x="31" y="17010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031"/>
          <p:cNvSpPr/>
          <p:nvPr/>
        </p:nvSpPr>
        <p:spPr>
          <a:xfrm>
            <a:off x="4443421" y="3672684"/>
            <a:ext cx="180014" cy="13492"/>
          </a:xfrm>
          <a:custGeom>
            <a:avLst/>
            <a:gdLst/>
            <a:ahLst/>
            <a:cxnLst/>
            <a:rect l="0" t="0" r="0" b="0"/>
            <a:pathLst>
              <a:path w="180014" h="13492">
                <a:moveTo>
                  <a:pt x="42854" y="13491"/>
                </a:moveTo>
                <a:lnTo>
                  <a:pt x="0" y="13491"/>
                </a:lnTo>
                <a:lnTo>
                  <a:pt x="50272" y="13491"/>
                </a:lnTo>
                <a:lnTo>
                  <a:pt x="54467" y="12538"/>
                </a:lnTo>
                <a:lnTo>
                  <a:pt x="58216" y="10951"/>
                </a:lnTo>
                <a:lnTo>
                  <a:pt x="61667" y="8940"/>
                </a:lnTo>
                <a:lnTo>
                  <a:pt x="65874" y="7599"/>
                </a:lnTo>
                <a:lnTo>
                  <a:pt x="70583" y="6705"/>
                </a:lnTo>
                <a:lnTo>
                  <a:pt x="75627" y="6110"/>
                </a:lnTo>
                <a:lnTo>
                  <a:pt x="79943" y="5713"/>
                </a:lnTo>
                <a:lnTo>
                  <a:pt x="83772" y="5448"/>
                </a:lnTo>
                <a:lnTo>
                  <a:pt x="87278" y="5271"/>
                </a:lnTo>
                <a:lnTo>
                  <a:pt x="96253" y="5075"/>
                </a:lnTo>
                <a:lnTo>
                  <a:pt x="101313" y="5023"/>
                </a:lnTo>
                <a:lnTo>
                  <a:pt x="106591" y="4035"/>
                </a:lnTo>
                <a:lnTo>
                  <a:pt x="112015" y="2425"/>
                </a:lnTo>
                <a:lnTo>
                  <a:pt x="117537" y="398"/>
                </a:lnTo>
                <a:lnTo>
                  <a:pt x="122170" y="0"/>
                </a:lnTo>
                <a:lnTo>
                  <a:pt x="126211" y="687"/>
                </a:lnTo>
                <a:lnTo>
                  <a:pt x="129858" y="2097"/>
                </a:lnTo>
                <a:lnTo>
                  <a:pt x="133241" y="3038"/>
                </a:lnTo>
                <a:lnTo>
                  <a:pt x="136449" y="3664"/>
                </a:lnTo>
                <a:lnTo>
                  <a:pt x="139541" y="4082"/>
                </a:lnTo>
                <a:lnTo>
                  <a:pt x="142554" y="4361"/>
                </a:lnTo>
                <a:lnTo>
                  <a:pt x="145516" y="4546"/>
                </a:lnTo>
                <a:lnTo>
                  <a:pt x="151346" y="4753"/>
                </a:lnTo>
                <a:lnTo>
                  <a:pt x="160936" y="4869"/>
                </a:lnTo>
                <a:lnTo>
                  <a:pt x="180013" y="49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032"/>
          <p:cNvSpPr/>
          <p:nvPr/>
        </p:nvSpPr>
        <p:spPr>
          <a:xfrm>
            <a:off x="4649152" y="3583305"/>
            <a:ext cx="180024" cy="197167"/>
          </a:xfrm>
          <a:custGeom>
            <a:avLst/>
            <a:gdLst/>
            <a:ahLst/>
            <a:cxnLst/>
            <a:rect l="0" t="0" r="0" b="0"/>
            <a:pathLst>
              <a:path w="180024" h="197167">
                <a:moveTo>
                  <a:pt x="180023" y="34290"/>
                </a:moveTo>
                <a:lnTo>
                  <a:pt x="180023" y="25822"/>
                </a:lnTo>
                <a:lnTo>
                  <a:pt x="180023" y="34186"/>
                </a:lnTo>
                <a:lnTo>
                  <a:pt x="180023" y="26067"/>
                </a:lnTo>
                <a:lnTo>
                  <a:pt x="174943" y="25873"/>
                </a:lnTo>
                <a:lnTo>
                  <a:pt x="159033" y="25726"/>
                </a:lnTo>
                <a:lnTo>
                  <a:pt x="156505" y="24771"/>
                </a:lnTo>
                <a:lnTo>
                  <a:pt x="151155" y="21169"/>
                </a:lnTo>
                <a:lnTo>
                  <a:pt x="145603" y="18933"/>
                </a:lnTo>
                <a:lnTo>
                  <a:pt x="138828" y="17498"/>
                </a:lnTo>
                <a:lnTo>
                  <a:pt x="135361" y="14762"/>
                </a:lnTo>
                <a:lnTo>
                  <a:pt x="133103" y="12699"/>
                </a:lnTo>
                <a:lnTo>
                  <a:pt x="130646" y="11323"/>
                </a:lnTo>
                <a:lnTo>
                  <a:pt x="125375" y="9795"/>
                </a:lnTo>
                <a:lnTo>
                  <a:pt x="121603" y="8935"/>
                </a:lnTo>
                <a:lnTo>
                  <a:pt x="118181" y="6193"/>
                </a:lnTo>
                <a:lnTo>
                  <a:pt x="115935" y="4129"/>
                </a:lnTo>
                <a:lnTo>
                  <a:pt x="113485" y="2752"/>
                </a:lnTo>
                <a:lnTo>
                  <a:pt x="108223" y="1223"/>
                </a:lnTo>
                <a:lnTo>
                  <a:pt x="102874" y="0"/>
                </a:lnTo>
                <a:lnTo>
                  <a:pt x="98320" y="0"/>
                </a:lnTo>
                <a:lnTo>
                  <a:pt x="96980" y="952"/>
                </a:lnTo>
                <a:lnTo>
                  <a:pt x="96085" y="2540"/>
                </a:lnTo>
                <a:lnTo>
                  <a:pt x="95092" y="6844"/>
                </a:lnTo>
                <a:lnTo>
                  <a:pt x="94651" y="11931"/>
                </a:lnTo>
                <a:lnTo>
                  <a:pt x="94454" y="17368"/>
                </a:lnTo>
                <a:lnTo>
                  <a:pt x="94402" y="20151"/>
                </a:lnTo>
                <a:lnTo>
                  <a:pt x="93415" y="22958"/>
                </a:lnTo>
                <a:lnTo>
                  <a:pt x="89778" y="28619"/>
                </a:lnTo>
                <a:lnTo>
                  <a:pt x="87527" y="34309"/>
                </a:lnTo>
                <a:lnTo>
                  <a:pt x="86926" y="37160"/>
                </a:lnTo>
                <a:lnTo>
                  <a:pt x="83719" y="42868"/>
                </a:lnTo>
                <a:lnTo>
                  <a:pt x="79118" y="48579"/>
                </a:lnTo>
                <a:lnTo>
                  <a:pt x="73898" y="54293"/>
                </a:lnTo>
                <a:lnTo>
                  <a:pt x="65605" y="62865"/>
                </a:lnTo>
                <a:lnTo>
                  <a:pt x="63739" y="65722"/>
                </a:lnTo>
                <a:lnTo>
                  <a:pt x="61666" y="71437"/>
                </a:lnTo>
                <a:lnTo>
                  <a:pt x="58204" y="77152"/>
                </a:lnTo>
                <a:lnTo>
                  <a:pt x="55948" y="80010"/>
                </a:lnTo>
                <a:lnTo>
                  <a:pt x="53441" y="85724"/>
                </a:lnTo>
                <a:lnTo>
                  <a:pt x="51553" y="93795"/>
                </a:lnTo>
                <a:lnTo>
                  <a:pt x="51469" y="98699"/>
                </a:lnTo>
                <a:lnTo>
                  <a:pt x="51436" y="102761"/>
                </a:lnTo>
                <a:lnTo>
                  <a:pt x="55986" y="102837"/>
                </a:lnTo>
                <a:lnTo>
                  <a:pt x="84066" y="102870"/>
                </a:lnTo>
                <a:lnTo>
                  <a:pt x="87528" y="100330"/>
                </a:lnTo>
                <a:lnTo>
                  <a:pt x="89785" y="98319"/>
                </a:lnTo>
                <a:lnTo>
                  <a:pt x="92241" y="96978"/>
                </a:lnTo>
                <a:lnTo>
                  <a:pt x="97511" y="95489"/>
                </a:lnTo>
                <a:lnTo>
                  <a:pt x="100250" y="96044"/>
                </a:lnTo>
                <a:lnTo>
                  <a:pt x="105833" y="99201"/>
                </a:lnTo>
                <a:lnTo>
                  <a:pt x="108655" y="100424"/>
                </a:lnTo>
                <a:lnTo>
                  <a:pt x="111489" y="101239"/>
                </a:lnTo>
                <a:lnTo>
                  <a:pt x="114331" y="101783"/>
                </a:lnTo>
                <a:lnTo>
                  <a:pt x="117179" y="102145"/>
                </a:lnTo>
                <a:lnTo>
                  <a:pt x="120029" y="102387"/>
                </a:lnTo>
                <a:lnTo>
                  <a:pt x="122882" y="102547"/>
                </a:lnTo>
                <a:lnTo>
                  <a:pt x="128592" y="102726"/>
                </a:lnTo>
                <a:lnTo>
                  <a:pt x="131448" y="102774"/>
                </a:lnTo>
                <a:lnTo>
                  <a:pt x="134304" y="103759"/>
                </a:lnTo>
                <a:lnTo>
                  <a:pt x="137162" y="105367"/>
                </a:lnTo>
                <a:lnTo>
                  <a:pt x="144040" y="110242"/>
                </a:lnTo>
                <a:lnTo>
                  <a:pt x="147520" y="113449"/>
                </a:lnTo>
                <a:lnTo>
                  <a:pt x="149782" y="115637"/>
                </a:lnTo>
                <a:lnTo>
                  <a:pt x="152242" y="117097"/>
                </a:lnTo>
                <a:lnTo>
                  <a:pt x="157515" y="118717"/>
                </a:lnTo>
                <a:lnTo>
                  <a:pt x="163034" y="121978"/>
                </a:lnTo>
                <a:lnTo>
                  <a:pt x="169788" y="127282"/>
                </a:lnTo>
                <a:lnTo>
                  <a:pt x="173252" y="130547"/>
                </a:lnTo>
                <a:lnTo>
                  <a:pt x="175508" y="132751"/>
                </a:lnTo>
                <a:lnTo>
                  <a:pt x="177013" y="135173"/>
                </a:lnTo>
                <a:lnTo>
                  <a:pt x="178685" y="140404"/>
                </a:lnTo>
                <a:lnTo>
                  <a:pt x="179626" y="144153"/>
                </a:lnTo>
                <a:lnTo>
                  <a:pt x="179905" y="149815"/>
                </a:lnTo>
                <a:lnTo>
                  <a:pt x="178992" y="152264"/>
                </a:lnTo>
                <a:lnTo>
                  <a:pt x="175437" y="157525"/>
                </a:lnTo>
                <a:lnTo>
                  <a:pt x="171285" y="162772"/>
                </a:lnTo>
                <a:lnTo>
                  <a:pt x="167250" y="166958"/>
                </a:lnTo>
                <a:lnTo>
                  <a:pt x="164840" y="168455"/>
                </a:lnTo>
                <a:lnTo>
                  <a:pt x="159622" y="170119"/>
                </a:lnTo>
                <a:lnTo>
                  <a:pt x="154128" y="173398"/>
                </a:lnTo>
                <a:lnTo>
                  <a:pt x="151330" y="175606"/>
                </a:lnTo>
                <a:lnTo>
                  <a:pt x="148511" y="177078"/>
                </a:lnTo>
                <a:lnTo>
                  <a:pt x="145680" y="178059"/>
                </a:lnTo>
                <a:lnTo>
                  <a:pt x="142840" y="178714"/>
                </a:lnTo>
                <a:lnTo>
                  <a:pt x="139994" y="180102"/>
                </a:lnTo>
                <a:lnTo>
                  <a:pt x="137144" y="181981"/>
                </a:lnTo>
                <a:lnTo>
                  <a:pt x="134292" y="184185"/>
                </a:lnTo>
                <a:lnTo>
                  <a:pt x="130486" y="185655"/>
                </a:lnTo>
                <a:lnTo>
                  <a:pt x="126043" y="186635"/>
                </a:lnTo>
                <a:lnTo>
                  <a:pt x="121176" y="187288"/>
                </a:lnTo>
                <a:lnTo>
                  <a:pt x="116979" y="188676"/>
                </a:lnTo>
                <a:lnTo>
                  <a:pt x="113229" y="190554"/>
                </a:lnTo>
                <a:lnTo>
                  <a:pt x="109776" y="192758"/>
                </a:lnTo>
                <a:lnTo>
                  <a:pt x="105569" y="194228"/>
                </a:lnTo>
                <a:lnTo>
                  <a:pt x="100859" y="195208"/>
                </a:lnTo>
                <a:lnTo>
                  <a:pt x="95815" y="195861"/>
                </a:lnTo>
                <a:lnTo>
                  <a:pt x="91499" y="196296"/>
                </a:lnTo>
                <a:lnTo>
                  <a:pt x="87669" y="196587"/>
                </a:lnTo>
                <a:lnTo>
                  <a:pt x="84164" y="196780"/>
                </a:lnTo>
                <a:lnTo>
                  <a:pt x="75189" y="196995"/>
                </a:lnTo>
                <a:lnTo>
                  <a:pt x="28636" y="197166"/>
                </a:lnTo>
                <a:lnTo>
                  <a:pt x="25758" y="196214"/>
                </a:lnTo>
                <a:lnTo>
                  <a:pt x="21935" y="194627"/>
                </a:lnTo>
                <a:lnTo>
                  <a:pt x="9355" y="188948"/>
                </a:lnTo>
                <a:lnTo>
                  <a:pt x="4253" y="184149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033"/>
          <p:cNvSpPr/>
          <p:nvPr/>
        </p:nvSpPr>
        <p:spPr>
          <a:xfrm>
            <a:off x="3783361" y="4346411"/>
            <a:ext cx="176278" cy="299767"/>
          </a:xfrm>
          <a:custGeom>
            <a:avLst/>
            <a:gdLst/>
            <a:ahLst/>
            <a:cxnLst/>
            <a:rect l="0" t="0" r="0" b="0"/>
            <a:pathLst>
              <a:path w="176278" h="299767">
                <a:moveTo>
                  <a:pt x="17114" y="34136"/>
                </a:moveTo>
                <a:lnTo>
                  <a:pt x="12563" y="38687"/>
                </a:lnTo>
                <a:lnTo>
                  <a:pt x="11222" y="40980"/>
                </a:lnTo>
                <a:lnTo>
                  <a:pt x="9732" y="46068"/>
                </a:lnTo>
                <a:lnTo>
                  <a:pt x="8894" y="54287"/>
                </a:lnTo>
                <a:lnTo>
                  <a:pt x="8698" y="62460"/>
                </a:lnTo>
                <a:lnTo>
                  <a:pt x="8645" y="67306"/>
                </a:lnTo>
                <a:lnTo>
                  <a:pt x="7658" y="71489"/>
                </a:lnTo>
                <a:lnTo>
                  <a:pt x="4021" y="78678"/>
                </a:lnTo>
                <a:lnTo>
                  <a:pt x="1770" y="87588"/>
                </a:lnTo>
                <a:lnTo>
                  <a:pt x="1169" y="92630"/>
                </a:lnTo>
                <a:lnTo>
                  <a:pt x="769" y="97897"/>
                </a:lnTo>
                <a:lnTo>
                  <a:pt x="502" y="103314"/>
                </a:lnTo>
                <a:lnTo>
                  <a:pt x="206" y="114412"/>
                </a:lnTo>
                <a:lnTo>
                  <a:pt x="0" y="138205"/>
                </a:lnTo>
                <a:lnTo>
                  <a:pt x="942" y="141616"/>
                </a:lnTo>
                <a:lnTo>
                  <a:pt x="4528" y="147945"/>
                </a:lnTo>
                <a:lnTo>
                  <a:pt x="9298" y="153933"/>
                </a:lnTo>
                <a:lnTo>
                  <a:pt x="11903" y="156863"/>
                </a:lnTo>
                <a:lnTo>
                  <a:pt x="13640" y="159769"/>
                </a:lnTo>
                <a:lnTo>
                  <a:pt x="15570" y="165538"/>
                </a:lnTo>
                <a:lnTo>
                  <a:pt x="17036" y="167457"/>
                </a:lnTo>
                <a:lnTo>
                  <a:pt x="18967" y="168737"/>
                </a:lnTo>
                <a:lnTo>
                  <a:pt x="23652" y="170159"/>
                </a:lnTo>
                <a:lnTo>
                  <a:pt x="28910" y="170791"/>
                </a:lnTo>
                <a:lnTo>
                  <a:pt x="31645" y="170959"/>
                </a:lnTo>
                <a:lnTo>
                  <a:pt x="37225" y="171146"/>
                </a:lnTo>
                <a:lnTo>
                  <a:pt x="40046" y="170244"/>
                </a:lnTo>
                <a:lnTo>
                  <a:pt x="42879" y="168689"/>
                </a:lnTo>
                <a:lnTo>
                  <a:pt x="45721" y="166701"/>
                </a:lnTo>
                <a:lnTo>
                  <a:pt x="48567" y="164422"/>
                </a:lnTo>
                <a:lnTo>
                  <a:pt x="51418" y="161951"/>
                </a:lnTo>
                <a:lnTo>
                  <a:pt x="54271" y="159351"/>
                </a:lnTo>
                <a:lnTo>
                  <a:pt x="57125" y="155713"/>
                </a:lnTo>
                <a:lnTo>
                  <a:pt x="59980" y="151382"/>
                </a:lnTo>
                <a:lnTo>
                  <a:pt x="62836" y="146591"/>
                </a:lnTo>
                <a:lnTo>
                  <a:pt x="66645" y="141491"/>
                </a:lnTo>
                <a:lnTo>
                  <a:pt x="71090" y="136186"/>
                </a:lnTo>
                <a:lnTo>
                  <a:pt x="75958" y="130744"/>
                </a:lnTo>
                <a:lnTo>
                  <a:pt x="86446" y="119618"/>
                </a:lnTo>
                <a:lnTo>
                  <a:pt x="91910" y="113984"/>
                </a:lnTo>
                <a:lnTo>
                  <a:pt x="96506" y="108323"/>
                </a:lnTo>
                <a:lnTo>
                  <a:pt x="100522" y="102644"/>
                </a:lnTo>
                <a:lnTo>
                  <a:pt x="104151" y="96953"/>
                </a:lnTo>
                <a:lnTo>
                  <a:pt x="108476" y="91254"/>
                </a:lnTo>
                <a:lnTo>
                  <a:pt x="113265" y="85550"/>
                </a:lnTo>
                <a:lnTo>
                  <a:pt x="118362" y="79842"/>
                </a:lnTo>
                <a:lnTo>
                  <a:pt x="122712" y="73179"/>
                </a:lnTo>
                <a:lnTo>
                  <a:pt x="126565" y="65880"/>
                </a:lnTo>
                <a:lnTo>
                  <a:pt x="130086" y="58156"/>
                </a:lnTo>
                <a:lnTo>
                  <a:pt x="134339" y="51102"/>
                </a:lnTo>
                <a:lnTo>
                  <a:pt x="139079" y="44495"/>
                </a:lnTo>
                <a:lnTo>
                  <a:pt x="144143" y="38184"/>
                </a:lnTo>
                <a:lnTo>
                  <a:pt x="148473" y="33025"/>
                </a:lnTo>
                <a:lnTo>
                  <a:pt x="152311" y="28633"/>
                </a:lnTo>
                <a:lnTo>
                  <a:pt x="155823" y="24752"/>
                </a:lnTo>
                <a:lnTo>
                  <a:pt x="159725" y="17900"/>
                </a:lnTo>
                <a:lnTo>
                  <a:pt x="160765" y="14740"/>
                </a:lnTo>
                <a:lnTo>
                  <a:pt x="164461" y="8688"/>
                </a:lnTo>
                <a:lnTo>
                  <a:pt x="171011" y="363"/>
                </a:lnTo>
                <a:lnTo>
                  <a:pt x="175849" y="0"/>
                </a:lnTo>
                <a:lnTo>
                  <a:pt x="176277" y="901"/>
                </a:lnTo>
                <a:lnTo>
                  <a:pt x="175610" y="2454"/>
                </a:lnTo>
                <a:lnTo>
                  <a:pt x="174213" y="4442"/>
                </a:lnTo>
                <a:lnTo>
                  <a:pt x="172661" y="9191"/>
                </a:lnTo>
                <a:lnTo>
                  <a:pt x="171786" y="17220"/>
                </a:lnTo>
                <a:lnTo>
                  <a:pt x="171664" y="20001"/>
                </a:lnTo>
                <a:lnTo>
                  <a:pt x="168988" y="28171"/>
                </a:lnTo>
                <a:lnTo>
                  <a:pt x="166940" y="33017"/>
                </a:lnTo>
                <a:lnTo>
                  <a:pt x="165576" y="38153"/>
                </a:lnTo>
                <a:lnTo>
                  <a:pt x="164666" y="43481"/>
                </a:lnTo>
                <a:lnTo>
                  <a:pt x="164059" y="48938"/>
                </a:lnTo>
                <a:lnTo>
                  <a:pt x="163655" y="55435"/>
                </a:lnTo>
                <a:lnTo>
                  <a:pt x="163205" y="70272"/>
                </a:lnTo>
                <a:lnTo>
                  <a:pt x="162133" y="77277"/>
                </a:lnTo>
                <a:lnTo>
                  <a:pt x="160466" y="83852"/>
                </a:lnTo>
                <a:lnTo>
                  <a:pt x="158402" y="90140"/>
                </a:lnTo>
                <a:lnTo>
                  <a:pt x="157026" y="97189"/>
                </a:lnTo>
                <a:lnTo>
                  <a:pt x="156109" y="104747"/>
                </a:lnTo>
                <a:lnTo>
                  <a:pt x="155497" y="112642"/>
                </a:lnTo>
                <a:lnTo>
                  <a:pt x="155089" y="119811"/>
                </a:lnTo>
                <a:lnTo>
                  <a:pt x="154636" y="132857"/>
                </a:lnTo>
                <a:lnTo>
                  <a:pt x="154381" y="150911"/>
                </a:lnTo>
                <a:lnTo>
                  <a:pt x="153392" y="157706"/>
                </a:lnTo>
                <a:lnTo>
                  <a:pt x="151781" y="165093"/>
                </a:lnTo>
                <a:lnTo>
                  <a:pt x="149754" y="172876"/>
                </a:lnTo>
                <a:lnTo>
                  <a:pt x="148404" y="179969"/>
                </a:lnTo>
                <a:lnTo>
                  <a:pt x="147502" y="186604"/>
                </a:lnTo>
                <a:lnTo>
                  <a:pt x="146902" y="192931"/>
                </a:lnTo>
                <a:lnTo>
                  <a:pt x="146502" y="199054"/>
                </a:lnTo>
                <a:lnTo>
                  <a:pt x="146235" y="205041"/>
                </a:lnTo>
                <a:lnTo>
                  <a:pt x="146057" y="210938"/>
                </a:lnTo>
                <a:lnTo>
                  <a:pt x="144986" y="216774"/>
                </a:lnTo>
                <a:lnTo>
                  <a:pt x="143319" y="222570"/>
                </a:lnTo>
                <a:lnTo>
                  <a:pt x="141256" y="228338"/>
                </a:lnTo>
                <a:lnTo>
                  <a:pt x="138963" y="237288"/>
                </a:lnTo>
                <a:lnTo>
                  <a:pt x="136991" y="245393"/>
                </a:lnTo>
                <a:lnTo>
                  <a:pt x="135132" y="250222"/>
                </a:lnTo>
                <a:lnTo>
                  <a:pt x="132940" y="255346"/>
                </a:lnTo>
                <a:lnTo>
                  <a:pt x="127964" y="263579"/>
                </a:lnTo>
                <a:lnTo>
                  <a:pt x="122578" y="270414"/>
                </a:lnTo>
                <a:lnTo>
                  <a:pt x="119808" y="273569"/>
                </a:lnTo>
                <a:lnTo>
                  <a:pt x="117009" y="276626"/>
                </a:lnTo>
                <a:lnTo>
                  <a:pt x="111359" y="282562"/>
                </a:lnTo>
                <a:lnTo>
                  <a:pt x="108518" y="285478"/>
                </a:lnTo>
                <a:lnTo>
                  <a:pt x="105673" y="287422"/>
                </a:lnTo>
                <a:lnTo>
                  <a:pt x="102823" y="288719"/>
                </a:lnTo>
                <a:lnTo>
                  <a:pt x="99971" y="289583"/>
                </a:lnTo>
                <a:lnTo>
                  <a:pt x="97116" y="291111"/>
                </a:lnTo>
                <a:lnTo>
                  <a:pt x="94261" y="293083"/>
                </a:lnTo>
                <a:lnTo>
                  <a:pt x="91405" y="295350"/>
                </a:lnTo>
                <a:lnTo>
                  <a:pt x="88549" y="296861"/>
                </a:lnTo>
                <a:lnTo>
                  <a:pt x="85692" y="297869"/>
                </a:lnTo>
                <a:lnTo>
                  <a:pt x="82835" y="298541"/>
                </a:lnTo>
                <a:lnTo>
                  <a:pt x="79978" y="298988"/>
                </a:lnTo>
                <a:lnTo>
                  <a:pt x="77120" y="299287"/>
                </a:lnTo>
                <a:lnTo>
                  <a:pt x="74263" y="299486"/>
                </a:lnTo>
                <a:lnTo>
                  <a:pt x="71406" y="299618"/>
                </a:lnTo>
                <a:lnTo>
                  <a:pt x="65691" y="299766"/>
                </a:lnTo>
                <a:lnTo>
                  <a:pt x="62833" y="298852"/>
                </a:lnTo>
                <a:lnTo>
                  <a:pt x="59976" y="297291"/>
                </a:lnTo>
                <a:lnTo>
                  <a:pt x="53097" y="292493"/>
                </a:lnTo>
                <a:lnTo>
                  <a:pt x="49616" y="291836"/>
                </a:lnTo>
                <a:lnTo>
                  <a:pt x="42831" y="2913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034"/>
          <p:cNvSpPr/>
          <p:nvPr/>
        </p:nvSpPr>
        <p:spPr>
          <a:xfrm>
            <a:off x="4066222" y="4414837"/>
            <a:ext cx="128588" cy="8574"/>
          </a:xfrm>
          <a:custGeom>
            <a:avLst/>
            <a:gdLst/>
            <a:ahLst/>
            <a:cxnLst/>
            <a:rect l="0" t="0" r="0" b="0"/>
            <a:pathLst>
              <a:path w="128588" h="8574">
                <a:moveTo>
                  <a:pt x="0" y="8573"/>
                </a:moveTo>
                <a:lnTo>
                  <a:pt x="0" y="1191"/>
                </a:lnTo>
                <a:lnTo>
                  <a:pt x="953" y="795"/>
                </a:lnTo>
                <a:lnTo>
                  <a:pt x="2540" y="529"/>
                </a:lnTo>
                <a:lnTo>
                  <a:pt x="4551" y="353"/>
                </a:lnTo>
                <a:lnTo>
                  <a:pt x="6844" y="236"/>
                </a:lnTo>
                <a:lnTo>
                  <a:pt x="11932" y="105"/>
                </a:lnTo>
                <a:lnTo>
                  <a:pt x="113098" y="0"/>
                </a:lnTo>
                <a:lnTo>
                  <a:pt x="116357" y="953"/>
                </a:lnTo>
                <a:lnTo>
                  <a:pt x="119481" y="2540"/>
                </a:lnTo>
                <a:lnTo>
                  <a:pt x="128587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035"/>
          <p:cNvSpPr/>
          <p:nvPr/>
        </p:nvSpPr>
        <p:spPr>
          <a:xfrm>
            <a:off x="4057766" y="4483417"/>
            <a:ext cx="145617" cy="17146"/>
          </a:xfrm>
          <a:custGeom>
            <a:avLst/>
            <a:gdLst/>
            <a:ahLst/>
            <a:cxnLst/>
            <a:rect l="0" t="0" r="0" b="0"/>
            <a:pathLst>
              <a:path w="145617" h="17146">
                <a:moveTo>
                  <a:pt x="25601" y="0"/>
                </a:moveTo>
                <a:lnTo>
                  <a:pt x="21050" y="0"/>
                </a:lnTo>
                <a:lnTo>
                  <a:pt x="18757" y="953"/>
                </a:lnTo>
                <a:lnTo>
                  <a:pt x="16276" y="2540"/>
                </a:lnTo>
                <a:lnTo>
                  <a:pt x="10001" y="7381"/>
                </a:lnTo>
                <a:lnTo>
                  <a:pt x="8533" y="7779"/>
                </a:lnTo>
                <a:lnTo>
                  <a:pt x="4363" y="8220"/>
                </a:lnTo>
                <a:lnTo>
                  <a:pt x="1211" y="8468"/>
                </a:lnTo>
                <a:lnTo>
                  <a:pt x="768" y="9455"/>
                </a:lnTo>
                <a:lnTo>
                  <a:pt x="474" y="11066"/>
                </a:lnTo>
                <a:lnTo>
                  <a:pt x="0" y="15944"/>
                </a:lnTo>
                <a:lnTo>
                  <a:pt x="914" y="16345"/>
                </a:lnTo>
                <a:lnTo>
                  <a:pt x="4469" y="16789"/>
                </a:lnTo>
                <a:lnTo>
                  <a:pt x="8621" y="17075"/>
                </a:lnTo>
                <a:lnTo>
                  <a:pt x="145616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036"/>
          <p:cNvSpPr/>
          <p:nvPr/>
        </p:nvSpPr>
        <p:spPr>
          <a:xfrm>
            <a:off x="4306369" y="4329240"/>
            <a:ext cx="184418" cy="154060"/>
          </a:xfrm>
          <a:custGeom>
            <a:avLst/>
            <a:gdLst/>
            <a:ahLst/>
            <a:cxnLst/>
            <a:rect l="0" t="0" r="0" b="0"/>
            <a:pathLst>
              <a:path w="184418" h="154060">
                <a:moveTo>
                  <a:pt x="42746" y="42735"/>
                </a:moveTo>
                <a:lnTo>
                  <a:pt x="42746" y="38184"/>
                </a:lnTo>
                <a:lnTo>
                  <a:pt x="41793" y="36843"/>
                </a:lnTo>
                <a:lnTo>
                  <a:pt x="40206" y="35950"/>
                </a:lnTo>
                <a:lnTo>
                  <a:pt x="38195" y="35354"/>
                </a:lnTo>
                <a:lnTo>
                  <a:pt x="37807" y="34957"/>
                </a:lnTo>
                <a:lnTo>
                  <a:pt x="38501" y="34692"/>
                </a:lnTo>
                <a:lnTo>
                  <a:pt x="39915" y="34515"/>
                </a:lnTo>
                <a:lnTo>
                  <a:pt x="39906" y="34397"/>
                </a:lnTo>
                <a:lnTo>
                  <a:pt x="34452" y="34171"/>
                </a:lnTo>
                <a:lnTo>
                  <a:pt x="34255" y="38716"/>
                </a:lnTo>
                <a:lnTo>
                  <a:pt x="33276" y="41008"/>
                </a:lnTo>
                <a:lnTo>
                  <a:pt x="31670" y="43489"/>
                </a:lnTo>
                <a:lnTo>
                  <a:pt x="29646" y="46095"/>
                </a:lnTo>
                <a:lnTo>
                  <a:pt x="27345" y="48785"/>
                </a:lnTo>
                <a:lnTo>
                  <a:pt x="24859" y="51530"/>
                </a:lnTo>
                <a:lnTo>
                  <a:pt x="19556" y="57121"/>
                </a:lnTo>
                <a:lnTo>
                  <a:pt x="14024" y="62781"/>
                </a:lnTo>
                <a:lnTo>
                  <a:pt x="12168" y="65624"/>
                </a:lnTo>
                <a:lnTo>
                  <a:pt x="10930" y="68472"/>
                </a:lnTo>
                <a:lnTo>
                  <a:pt x="10105" y="71323"/>
                </a:lnTo>
                <a:lnTo>
                  <a:pt x="8603" y="74176"/>
                </a:lnTo>
                <a:lnTo>
                  <a:pt x="6649" y="77030"/>
                </a:lnTo>
                <a:lnTo>
                  <a:pt x="4394" y="79886"/>
                </a:lnTo>
                <a:lnTo>
                  <a:pt x="2890" y="83695"/>
                </a:lnTo>
                <a:lnTo>
                  <a:pt x="1887" y="88139"/>
                </a:lnTo>
                <a:lnTo>
                  <a:pt x="1219" y="93007"/>
                </a:lnTo>
                <a:lnTo>
                  <a:pt x="774" y="97204"/>
                </a:lnTo>
                <a:lnTo>
                  <a:pt x="477" y="100955"/>
                </a:lnTo>
                <a:lnTo>
                  <a:pt x="279" y="104409"/>
                </a:lnTo>
                <a:lnTo>
                  <a:pt x="59" y="110785"/>
                </a:lnTo>
                <a:lnTo>
                  <a:pt x="0" y="113819"/>
                </a:lnTo>
                <a:lnTo>
                  <a:pt x="914" y="116794"/>
                </a:lnTo>
                <a:lnTo>
                  <a:pt x="2475" y="119730"/>
                </a:lnTo>
                <a:lnTo>
                  <a:pt x="4469" y="122640"/>
                </a:lnTo>
                <a:lnTo>
                  <a:pt x="6750" y="125533"/>
                </a:lnTo>
                <a:lnTo>
                  <a:pt x="9224" y="128413"/>
                </a:lnTo>
                <a:lnTo>
                  <a:pt x="11825" y="131286"/>
                </a:lnTo>
                <a:lnTo>
                  <a:pt x="13559" y="134154"/>
                </a:lnTo>
                <a:lnTo>
                  <a:pt x="14715" y="137019"/>
                </a:lnTo>
                <a:lnTo>
                  <a:pt x="15486" y="139881"/>
                </a:lnTo>
                <a:lnTo>
                  <a:pt x="16953" y="141788"/>
                </a:lnTo>
                <a:lnTo>
                  <a:pt x="18883" y="143061"/>
                </a:lnTo>
                <a:lnTo>
                  <a:pt x="21122" y="143909"/>
                </a:lnTo>
                <a:lnTo>
                  <a:pt x="26150" y="147391"/>
                </a:lnTo>
                <a:lnTo>
                  <a:pt x="28824" y="149653"/>
                </a:lnTo>
                <a:lnTo>
                  <a:pt x="31560" y="151161"/>
                </a:lnTo>
                <a:lnTo>
                  <a:pt x="37139" y="152837"/>
                </a:lnTo>
                <a:lnTo>
                  <a:pt x="40912" y="153284"/>
                </a:lnTo>
                <a:lnTo>
                  <a:pt x="45334" y="153582"/>
                </a:lnTo>
                <a:lnTo>
                  <a:pt x="54373" y="153912"/>
                </a:lnTo>
                <a:lnTo>
                  <a:pt x="61566" y="154059"/>
                </a:lnTo>
                <a:lnTo>
                  <a:pt x="65770" y="153146"/>
                </a:lnTo>
                <a:lnTo>
                  <a:pt x="70478" y="151585"/>
                </a:lnTo>
                <a:lnTo>
                  <a:pt x="75521" y="149592"/>
                </a:lnTo>
                <a:lnTo>
                  <a:pt x="79836" y="147310"/>
                </a:lnTo>
                <a:lnTo>
                  <a:pt x="83665" y="144836"/>
                </a:lnTo>
                <a:lnTo>
                  <a:pt x="87170" y="142235"/>
                </a:lnTo>
                <a:lnTo>
                  <a:pt x="91412" y="139548"/>
                </a:lnTo>
                <a:lnTo>
                  <a:pt x="96145" y="136804"/>
                </a:lnTo>
                <a:lnTo>
                  <a:pt x="106484" y="131216"/>
                </a:lnTo>
                <a:lnTo>
                  <a:pt x="117428" y="125557"/>
                </a:lnTo>
                <a:lnTo>
                  <a:pt x="122061" y="122715"/>
                </a:lnTo>
                <a:lnTo>
                  <a:pt x="126103" y="119867"/>
                </a:lnTo>
                <a:lnTo>
                  <a:pt x="129750" y="117016"/>
                </a:lnTo>
                <a:lnTo>
                  <a:pt x="134086" y="113211"/>
                </a:lnTo>
                <a:lnTo>
                  <a:pt x="138882" y="108768"/>
                </a:lnTo>
                <a:lnTo>
                  <a:pt x="143984" y="103902"/>
                </a:lnTo>
                <a:lnTo>
                  <a:pt x="149290" y="99706"/>
                </a:lnTo>
                <a:lnTo>
                  <a:pt x="154733" y="95955"/>
                </a:lnTo>
                <a:lnTo>
                  <a:pt x="160266" y="92503"/>
                </a:lnTo>
                <a:lnTo>
                  <a:pt x="164908" y="88296"/>
                </a:lnTo>
                <a:lnTo>
                  <a:pt x="168954" y="83586"/>
                </a:lnTo>
                <a:lnTo>
                  <a:pt x="172605" y="78541"/>
                </a:lnTo>
                <a:lnTo>
                  <a:pt x="175038" y="73273"/>
                </a:lnTo>
                <a:lnTo>
                  <a:pt x="176661" y="67856"/>
                </a:lnTo>
                <a:lnTo>
                  <a:pt x="177742" y="62340"/>
                </a:lnTo>
                <a:lnTo>
                  <a:pt x="179416" y="56757"/>
                </a:lnTo>
                <a:lnTo>
                  <a:pt x="181484" y="51130"/>
                </a:lnTo>
                <a:lnTo>
                  <a:pt x="183815" y="45475"/>
                </a:lnTo>
                <a:lnTo>
                  <a:pt x="184417" y="40751"/>
                </a:lnTo>
                <a:lnTo>
                  <a:pt x="183866" y="36650"/>
                </a:lnTo>
                <a:lnTo>
                  <a:pt x="182546" y="32963"/>
                </a:lnTo>
                <a:lnTo>
                  <a:pt x="181665" y="28600"/>
                </a:lnTo>
                <a:lnTo>
                  <a:pt x="181079" y="23787"/>
                </a:lnTo>
                <a:lnTo>
                  <a:pt x="180688" y="18673"/>
                </a:lnTo>
                <a:lnTo>
                  <a:pt x="179475" y="15263"/>
                </a:lnTo>
                <a:lnTo>
                  <a:pt x="177713" y="12991"/>
                </a:lnTo>
                <a:lnTo>
                  <a:pt x="172264" y="9512"/>
                </a:lnTo>
                <a:lnTo>
                  <a:pt x="168143" y="7252"/>
                </a:lnTo>
                <a:lnTo>
                  <a:pt x="163491" y="4792"/>
                </a:lnTo>
                <a:lnTo>
                  <a:pt x="158485" y="3152"/>
                </a:lnTo>
                <a:lnTo>
                  <a:pt x="153243" y="2059"/>
                </a:lnTo>
                <a:lnTo>
                  <a:pt x="147843" y="1330"/>
                </a:lnTo>
                <a:lnTo>
                  <a:pt x="142338" y="844"/>
                </a:lnTo>
                <a:lnTo>
                  <a:pt x="136763" y="520"/>
                </a:lnTo>
                <a:lnTo>
                  <a:pt x="131141" y="304"/>
                </a:lnTo>
                <a:lnTo>
                  <a:pt x="109577" y="0"/>
                </a:lnTo>
                <a:lnTo>
                  <a:pt x="102540" y="910"/>
                </a:lnTo>
                <a:lnTo>
                  <a:pt x="95943" y="2469"/>
                </a:lnTo>
                <a:lnTo>
                  <a:pt x="89640" y="4461"/>
                </a:lnTo>
                <a:lnTo>
                  <a:pt x="82582" y="5789"/>
                </a:lnTo>
                <a:lnTo>
                  <a:pt x="75018" y="6674"/>
                </a:lnTo>
                <a:lnTo>
                  <a:pt x="67118" y="7264"/>
                </a:lnTo>
                <a:lnTo>
                  <a:pt x="60899" y="8610"/>
                </a:lnTo>
                <a:lnTo>
                  <a:pt x="55800" y="10460"/>
                </a:lnTo>
                <a:lnTo>
                  <a:pt x="51449" y="12646"/>
                </a:lnTo>
                <a:lnTo>
                  <a:pt x="46642" y="14103"/>
                </a:lnTo>
                <a:lnTo>
                  <a:pt x="41534" y="15074"/>
                </a:lnTo>
                <a:lnTo>
                  <a:pt x="25601" y="170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037"/>
          <p:cNvSpPr/>
          <p:nvPr/>
        </p:nvSpPr>
        <p:spPr>
          <a:xfrm>
            <a:off x="3637598" y="4234846"/>
            <a:ext cx="334328" cy="427360"/>
          </a:xfrm>
          <a:custGeom>
            <a:avLst/>
            <a:gdLst/>
            <a:ahLst/>
            <a:cxnLst/>
            <a:rect l="0" t="0" r="0" b="0"/>
            <a:pathLst>
              <a:path w="334328" h="427360">
                <a:moveTo>
                  <a:pt x="291464" y="17114"/>
                </a:moveTo>
                <a:lnTo>
                  <a:pt x="283245" y="8894"/>
                </a:lnTo>
                <a:lnTo>
                  <a:pt x="282996" y="4095"/>
                </a:lnTo>
                <a:lnTo>
                  <a:pt x="282009" y="2719"/>
                </a:lnTo>
                <a:lnTo>
                  <a:pt x="280398" y="1803"/>
                </a:lnTo>
                <a:lnTo>
                  <a:pt x="275520" y="331"/>
                </a:lnTo>
                <a:lnTo>
                  <a:pt x="265152" y="16"/>
                </a:lnTo>
                <a:lnTo>
                  <a:pt x="262493" y="0"/>
                </a:lnTo>
                <a:lnTo>
                  <a:pt x="259767" y="942"/>
                </a:lnTo>
                <a:lnTo>
                  <a:pt x="254199" y="4529"/>
                </a:lnTo>
                <a:lnTo>
                  <a:pt x="246009" y="6758"/>
                </a:lnTo>
                <a:lnTo>
                  <a:pt x="236972" y="7749"/>
                </a:lnTo>
                <a:lnTo>
                  <a:pt x="229781" y="8189"/>
                </a:lnTo>
                <a:lnTo>
                  <a:pt x="220869" y="10925"/>
                </a:lnTo>
                <a:lnTo>
                  <a:pt x="210558" y="14363"/>
                </a:lnTo>
                <a:lnTo>
                  <a:pt x="205142" y="15280"/>
                </a:lnTo>
                <a:lnTo>
                  <a:pt x="199626" y="15891"/>
                </a:lnTo>
                <a:lnTo>
                  <a:pt x="194044" y="17251"/>
                </a:lnTo>
                <a:lnTo>
                  <a:pt x="188417" y="19110"/>
                </a:lnTo>
                <a:lnTo>
                  <a:pt x="182761" y="21302"/>
                </a:lnTo>
                <a:lnTo>
                  <a:pt x="177086" y="22764"/>
                </a:lnTo>
                <a:lnTo>
                  <a:pt x="171397" y="23738"/>
                </a:lnTo>
                <a:lnTo>
                  <a:pt x="165699" y="24387"/>
                </a:lnTo>
                <a:lnTo>
                  <a:pt x="159996" y="24820"/>
                </a:lnTo>
                <a:lnTo>
                  <a:pt x="154288" y="25109"/>
                </a:lnTo>
                <a:lnTo>
                  <a:pt x="139695" y="25515"/>
                </a:lnTo>
                <a:lnTo>
                  <a:pt x="117305" y="25676"/>
                </a:lnTo>
                <a:lnTo>
                  <a:pt x="81675" y="25686"/>
                </a:lnTo>
                <a:lnTo>
                  <a:pt x="80167" y="26639"/>
                </a:lnTo>
                <a:lnTo>
                  <a:pt x="79162" y="28226"/>
                </a:lnTo>
                <a:lnTo>
                  <a:pt x="77549" y="33067"/>
                </a:lnTo>
                <a:lnTo>
                  <a:pt x="77186" y="46086"/>
                </a:lnTo>
                <a:lnTo>
                  <a:pt x="77155" y="60038"/>
                </a:lnTo>
                <a:lnTo>
                  <a:pt x="74613" y="69847"/>
                </a:lnTo>
                <a:lnTo>
                  <a:pt x="71261" y="80555"/>
                </a:lnTo>
                <a:lnTo>
                  <a:pt x="69771" y="91665"/>
                </a:lnTo>
                <a:lnTo>
                  <a:pt x="66569" y="102953"/>
                </a:lnTo>
                <a:lnTo>
                  <a:pt x="62923" y="114319"/>
                </a:lnTo>
                <a:lnTo>
                  <a:pt x="61303" y="125721"/>
                </a:lnTo>
                <a:lnTo>
                  <a:pt x="59918" y="132381"/>
                </a:lnTo>
                <a:lnTo>
                  <a:pt x="58043" y="139679"/>
                </a:lnTo>
                <a:lnTo>
                  <a:pt x="55840" y="147401"/>
                </a:lnTo>
                <a:lnTo>
                  <a:pt x="54371" y="154455"/>
                </a:lnTo>
                <a:lnTo>
                  <a:pt x="52739" y="167372"/>
                </a:lnTo>
                <a:lnTo>
                  <a:pt x="49474" y="179463"/>
                </a:lnTo>
                <a:lnTo>
                  <a:pt x="45800" y="192139"/>
                </a:lnTo>
                <a:lnTo>
                  <a:pt x="44821" y="199519"/>
                </a:lnTo>
                <a:lnTo>
                  <a:pt x="44168" y="207297"/>
                </a:lnTo>
                <a:lnTo>
                  <a:pt x="42780" y="214388"/>
                </a:lnTo>
                <a:lnTo>
                  <a:pt x="38698" y="227346"/>
                </a:lnTo>
                <a:lnTo>
                  <a:pt x="33709" y="239456"/>
                </a:lnTo>
                <a:lnTo>
                  <a:pt x="29269" y="251187"/>
                </a:lnTo>
                <a:lnTo>
                  <a:pt x="27296" y="262751"/>
                </a:lnTo>
                <a:lnTo>
                  <a:pt x="23878" y="274241"/>
                </a:lnTo>
                <a:lnTo>
                  <a:pt x="19184" y="284745"/>
                </a:lnTo>
                <a:lnTo>
                  <a:pt x="13924" y="292588"/>
                </a:lnTo>
                <a:lnTo>
                  <a:pt x="10950" y="301789"/>
                </a:lnTo>
                <a:lnTo>
                  <a:pt x="10158" y="306910"/>
                </a:lnTo>
                <a:lnTo>
                  <a:pt x="6736" y="315139"/>
                </a:lnTo>
                <a:lnTo>
                  <a:pt x="2993" y="321972"/>
                </a:lnTo>
                <a:lnTo>
                  <a:pt x="116" y="333759"/>
                </a:lnTo>
                <a:lnTo>
                  <a:pt x="2" y="347053"/>
                </a:lnTo>
                <a:lnTo>
                  <a:pt x="0" y="358437"/>
                </a:lnTo>
                <a:lnTo>
                  <a:pt x="2539" y="361853"/>
                </a:lnTo>
                <a:lnTo>
                  <a:pt x="11931" y="371807"/>
                </a:lnTo>
                <a:lnTo>
                  <a:pt x="28940" y="388951"/>
                </a:lnTo>
                <a:lnTo>
                  <a:pt x="31676" y="390735"/>
                </a:lnTo>
                <a:lnTo>
                  <a:pt x="40076" y="394199"/>
                </a:lnTo>
                <a:lnTo>
                  <a:pt x="48598" y="400834"/>
                </a:lnTo>
                <a:lnTo>
                  <a:pt x="57155" y="408833"/>
                </a:lnTo>
                <a:lnTo>
                  <a:pt x="62867" y="414413"/>
                </a:lnTo>
                <a:lnTo>
                  <a:pt x="65723" y="416283"/>
                </a:lnTo>
                <a:lnTo>
                  <a:pt x="71438" y="418359"/>
                </a:lnTo>
                <a:lnTo>
                  <a:pt x="79692" y="419283"/>
                </a:lnTo>
                <a:lnTo>
                  <a:pt x="84560" y="419529"/>
                </a:lnTo>
                <a:lnTo>
                  <a:pt x="88758" y="420645"/>
                </a:lnTo>
                <a:lnTo>
                  <a:pt x="95962" y="424426"/>
                </a:lnTo>
                <a:lnTo>
                  <a:pt x="104880" y="426741"/>
                </a:lnTo>
                <a:lnTo>
                  <a:pt x="109925" y="427359"/>
                </a:lnTo>
                <a:lnTo>
                  <a:pt x="115193" y="426818"/>
                </a:lnTo>
                <a:lnTo>
                  <a:pt x="120610" y="425505"/>
                </a:lnTo>
                <a:lnTo>
                  <a:pt x="126126" y="423677"/>
                </a:lnTo>
                <a:lnTo>
                  <a:pt x="131709" y="422458"/>
                </a:lnTo>
                <a:lnTo>
                  <a:pt x="137336" y="421646"/>
                </a:lnTo>
                <a:lnTo>
                  <a:pt x="147715" y="420743"/>
                </a:lnTo>
                <a:lnTo>
                  <a:pt x="155503" y="420342"/>
                </a:lnTo>
                <a:lnTo>
                  <a:pt x="174344" y="420116"/>
                </a:lnTo>
                <a:lnTo>
                  <a:pt x="180999" y="419132"/>
                </a:lnTo>
                <a:lnTo>
                  <a:pt x="187341" y="417523"/>
                </a:lnTo>
                <a:lnTo>
                  <a:pt x="193473" y="415499"/>
                </a:lnTo>
                <a:lnTo>
                  <a:pt x="199467" y="414148"/>
                </a:lnTo>
                <a:lnTo>
                  <a:pt x="205368" y="413248"/>
                </a:lnTo>
                <a:lnTo>
                  <a:pt x="211206" y="412649"/>
                </a:lnTo>
                <a:lnTo>
                  <a:pt x="217004" y="412249"/>
                </a:lnTo>
                <a:lnTo>
                  <a:pt x="222774" y="411982"/>
                </a:lnTo>
                <a:lnTo>
                  <a:pt x="234265" y="411686"/>
                </a:lnTo>
                <a:lnTo>
                  <a:pt x="319537" y="411449"/>
                </a:lnTo>
                <a:lnTo>
                  <a:pt x="322562" y="412401"/>
                </a:lnTo>
                <a:lnTo>
                  <a:pt x="325531" y="413989"/>
                </a:lnTo>
                <a:lnTo>
                  <a:pt x="334327" y="42002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038"/>
          <p:cNvSpPr/>
          <p:nvPr/>
        </p:nvSpPr>
        <p:spPr>
          <a:xfrm>
            <a:off x="4460919" y="4166254"/>
            <a:ext cx="248237" cy="420034"/>
          </a:xfrm>
          <a:custGeom>
            <a:avLst/>
            <a:gdLst/>
            <a:ahLst/>
            <a:cxnLst/>
            <a:rect l="0" t="0" r="0" b="0"/>
            <a:pathLst>
              <a:path w="248237" h="420034">
                <a:moveTo>
                  <a:pt x="16783" y="34271"/>
                </a:moveTo>
                <a:lnTo>
                  <a:pt x="12233" y="34271"/>
                </a:lnTo>
                <a:lnTo>
                  <a:pt x="10892" y="33318"/>
                </a:lnTo>
                <a:lnTo>
                  <a:pt x="9998" y="31731"/>
                </a:lnTo>
                <a:lnTo>
                  <a:pt x="8564" y="26890"/>
                </a:lnTo>
                <a:lnTo>
                  <a:pt x="7494" y="26493"/>
                </a:lnTo>
                <a:lnTo>
                  <a:pt x="861" y="25803"/>
                </a:lnTo>
                <a:lnTo>
                  <a:pt x="453" y="26721"/>
                </a:lnTo>
                <a:lnTo>
                  <a:pt x="0" y="30280"/>
                </a:lnTo>
                <a:lnTo>
                  <a:pt x="832" y="31610"/>
                </a:lnTo>
                <a:lnTo>
                  <a:pt x="2339" y="32497"/>
                </a:lnTo>
                <a:lnTo>
                  <a:pt x="6554" y="33482"/>
                </a:lnTo>
                <a:lnTo>
                  <a:pt x="14281" y="34037"/>
                </a:lnTo>
                <a:lnTo>
                  <a:pt x="19799" y="34167"/>
                </a:lnTo>
                <a:lnTo>
                  <a:pt x="22603" y="33249"/>
                </a:lnTo>
                <a:lnTo>
                  <a:pt x="28260" y="29689"/>
                </a:lnTo>
                <a:lnTo>
                  <a:pt x="33949" y="27472"/>
                </a:lnTo>
                <a:lnTo>
                  <a:pt x="41557" y="25534"/>
                </a:lnTo>
                <a:lnTo>
                  <a:pt x="54464" y="21498"/>
                </a:lnTo>
                <a:lnTo>
                  <a:pt x="60954" y="20040"/>
                </a:lnTo>
                <a:lnTo>
                  <a:pt x="67185" y="19069"/>
                </a:lnTo>
                <a:lnTo>
                  <a:pt x="73244" y="18421"/>
                </a:lnTo>
                <a:lnTo>
                  <a:pt x="80141" y="16084"/>
                </a:lnTo>
                <a:lnTo>
                  <a:pt x="87597" y="12621"/>
                </a:lnTo>
                <a:lnTo>
                  <a:pt x="95424" y="8408"/>
                </a:lnTo>
                <a:lnTo>
                  <a:pt x="102548" y="5599"/>
                </a:lnTo>
                <a:lnTo>
                  <a:pt x="109203" y="3726"/>
                </a:lnTo>
                <a:lnTo>
                  <a:pt x="115543" y="2477"/>
                </a:lnTo>
                <a:lnTo>
                  <a:pt x="122629" y="1645"/>
                </a:lnTo>
                <a:lnTo>
                  <a:pt x="130209" y="1090"/>
                </a:lnTo>
                <a:lnTo>
                  <a:pt x="145300" y="474"/>
                </a:lnTo>
                <a:lnTo>
                  <a:pt x="164505" y="127"/>
                </a:lnTo>
                <a:lnTo>
                  <a:pt x="193834" y="0"/>
                </a:lnTo>
                <a:lnTo>
                  <a:pt x="198634" y="946"/>
                </a:lnTo>
                <a:lnTo>
                  <a:pt x="202787" y="2529"/>
                </a:lnTo>
                <a:lnTo>
                  <a:pt x="210894" y="6828"/>
                </a:lnTo>
                <a:lnTo>
                  <a:pt x="220847" y="11914"/>
                </a:lnTo>
                <a:lnTo>
                  <a:pt x="225216" y="14604"/>
                </a:lnTo>
                <a:lnTo>
                  <a:pt x="232610" y="20132"/>
                </a:lnTo>
                <a:lnTo>
                  <a:pt x="239071" y="25764"/>
                </a:lnTo>
                <a:lnTo>
                  <a:pt x="242128" y="28600"/>
                </a:lnTo>
                <a:lnTo>
                  <a:pt x="244165" y="31442"/>
                </a:lnTo>
                <a:lnTo>
                  <a:pt x="246430" y="37141"/>
                </a:lnTo>
                <a:lnTo>
                  <a:pt x="247704" y="50255"/>
                </a:lnTo>
                <a:lnTo>
                  <a:pt x="248002" y="60743"/>
                </a:lnTo>
                <a:lnTo>
                  <a:pt x="248234" y="122026"/>
                </a:lnTo>
                <a:lnTo>
                  <a:pt x="248236" y="129921"/>
                </a:lnTo>
                <a:lnTo>
                  <a:pt x="247285" y="137090"/>
                </a:lnTo>
                <a:lnTo>
                  <a:pt x="243688" y="150136"/>
                </a:lnTo>
                <a:lnTo>
                  <a:pt x="242348" y="157234"/>
                </a:lnTo>
                <a:lnTo>
                  <a:pt x="241455" y="164824"/>
                </a:lnTo>
                <a:lnTo>
                  <a:pt x="240859" y="172741"/>
                </a:lnTo>
                <a:lnTo>
                  <a:pt x="239509" y="179924"/>
                </a:lnTo>
                <a:lnTo>
                  <a:pt x="235470" y="192986"/>
                </a:lnTo>
                <a:lnTo>
                  <a:pt x="227841" y="215600"/>
                </a:lnTo>
                <a:lnTo>
                  <a:pt x="226068" y="222784"/>
                </a:lnTo>
                <a:lnTo>
                  <a:pt x="224099" y="235847"/>
                </a:lnTo>
                <a:lnTo>
                  <a:pt x="223224" y="248003"/>
                </a:lnTo>
                <a:lnTo>
                  <a:pt x="222834" y="259755"/>
                </a:lnTo>
                <a:lnTo>
                  <a:pt x="222585" y="282822"/>
                </a:lnTo>
                <a:lnTo>
                  <a:pt x="222564" y="288554"/>
                </a:lnTo>
                <a:lnTo>
                  <a:pt x="225081" y="300003"/>
                </a:lnTo>
                <a:lnTo>
                  <a:pt x="228423" y="310489"/>
                </a:lnTo>
                <a:lnTo>
                  <a:pt x="230304" y="321747"/>
                </a:lnTo>
                <a:lnTo>
                  <a:pt x="230939" y="334085"/>
                </a:lnTo>
                <a:lnTo>
                  <a:pt x="230991" y="337017"/>
                </a:lnTo>
                <a:lnTo>
                  <a:pt x="231979" y="339924"/>
                </a:lnTo>
                <a:lnTo>
                  <a:pt x="236967" y="348566"/>
                </a:lnTo>
                <a:lnTo>
                  <a:pt x="239563" y="359523"/>
                </a:lnTo>
                <a:lnTo>
                  <a:pt x="239637" y="364427"/>
                </a:lnTo>
                <a:lnTo>
                  <a:pt x="238695" y="365818"/>
                </a:lnTo>
                <a:lnTo>
                  <a:pt x="237114" y="366744"/>
                </a:lnTo>
                <a:lnTo>
                  <a:pt x="232818" y="367775"/>
                </a:lnTo>
                <a:lnTo>
                  <a:pt x="227734" y="368232"/>
                </a:lnTo>
                <a:lnTo>
                  <a:pt x="222299" y="368435"/>
                </a:lnTo>
                <a:lnTo>
                  <a:pt x="219516" y="368490"/>
                </a:lnTo>
                <a:lnTo>
                  <a:pt x="215756" y="369478"/>
                </a:lnTo>
                <a:lnTo>
                  <a:pt x="211344" y="371090"/>
                </a:lnTo>
                <a:lnTo>
                  <a:pt x="206498" y="373117"/>
                </a:lnTo>
                <a:lnTo>
                  <a:pt x="202314" y="374468"/>
                </a:lnTo>
                <a:lnTo>
                  <a:pt x="195127" y="375969"/>
                </a:lnTo>
                <a:lnTo>
                  <a:pt x="190924" y="376370"/>
                </a:lnTo>
                <a:lnTo>
                  <a:pt x="186217" y="376637"/>
                </a:lnTo>
                <a:lnTo>
                  <a:pt x="181174" y="376815"/>
                </a:lnTo>
                <a:lnTo>
                  <a:pt x="175907" y="377886"/>
                </a:lnTo>
                <a:lnTo>
                  <a:pt x="170490" y="379552"/>
                </a:lnTo>
                <a:lnTo>
                  <a:pt x="164975" y="381616"/>
                </a:lnTo>
                <a:lnTo>
                  <a:pt x="160345" y="382991"/>
                </a:lnTo>
                <a:lnTo>
                  <a:pt x="152661" y="384520"/>
                </a:lnTo>
                <a:lnTo>
                  <a:pt x="147373" y="384928"/>
                </a:lnTo>
                <a:lnTo>
                  <a:pt x="140991" y="385199"/>
                </a:lnTo>
                <a:lnTo>
                  <a:pt x="133878" y="385380"/>
                </a:lnTo>
                <a:lnTo>
                  <a:pt x="128184" y="386454"/>
                </a:lnTo>
                <a:lnTo>
                  <a:pt x="123435" y="388122"/>
                </a:lnTo>
                <a:lnTo>
                  <a:pt x="104419" y="397643"/>
                </a:lnTo>
                <a:lnTo>
                  <a:pt x="99972" y="400344"/>
                </a:lnTo>
                <a:lnTo>
                  <a:pt x="92491" y="405885"/>
                </a:lnTo>
                <a:lnTo>
                  <a:pt x="85991" y="408983"/>
                </a:lnTo>
                <a:lnTo>
                  <a:pt x="79927" y="410359"/>
                </a:lnTo>
                <a:lnTo>
                  <a:pt x="74057" y="410971"/>
                </a:lnTo>
                <a:lnTo>
                  <a:pt x="71158" y="412087"/>
                </a:lnTo>
                <a:lnTo>
                  <a:pt x="63480" y="417255"/>
                </a:lnTo>
                <a:lnTo>
                  <a:pt x="59646" y="4200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039"/>
          <p:cNvSpPr/>
          <p:nvPr/>
        </p:nvSpPr>
        <p:spPr>
          <a:xfrm>
            <a:off x="1623059" y="4989195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17145"/>
                </a:moveTo>
                <a:lnTo>
                  <a:pt x="7381" y="17145"/>
                </a:lnTo>
                <a:lnTo>
                  <a:pt x="8731" y="18097"/>
                </a:lnTo>
                <a:lnTo>
                  <a:pt x="10583" y="19685"/>
                </a:lnTo>
                <a:lnTo>
                  <a:pt x="15849" y="24526"/>
                </a:lnTo>
                <a:lnTo>
                  <a:pt x="19109" y="25188"/>
                </a:lnTo>
                <a:lnTo>
                  <a:pt x="26300" y="25560"/>
                </a:lnTo>
                <a:lnTo>
                  <a:pt x="37263" y="25686"/>
                </a:lnTo>
                <a:lnTo>
                  <a:pt x="79658" y="25717"/>
                </a:lnTo>
                <a:lnTo>
                  <a:pt x="83586" y="24764"/>
                </a:lnTo>
                <a:lnTo>
                  <a:pt x="88109" y="23177"/>
                </a:lnTo>
                <a:lnTo>
                  <a:pt x="93029" y="21166"/>
                </a:lnTo>
                <a:lnTo>
                  <a:pt x="98215" y="19825"/>
                </a:lnTo>
                <a:lnTo>
                  <a:pt x="103577" y="18932"/>
                </a:lnTo>
                <a:lnTo>
                  <a:pt x="109056" y="18336"/>
                </a:lnTo>
                <a:lnTo>
                  <a:pt x="114614" y="17939"/>
                </a:lnTo>
                <a:lnTo>
                  <a:pt x="120225" y="17674"/>
                </a:lnTo>
                <a:lnTo>
                  <a:pt x="134682" y="17302"/>
                </a:lnTo>
                <a:lnTo>
                  <a:pt x="168950" y="17154"/>
                </a:lnTo>
                <a:lnTo>
                  <a:pt x="174546" y="16198"/>
                </a:lnTo>
                <a:lnTo>
                  <a:pt x="180181" y="14609"/>
                </a:lnTo>
                <a:lnTo>
                  <a:pt x="185844" y="12597"/>
                </a:lnTo>
                <a:lnTo>
                  <a:pt x="190571" y="11255"/>
                </a:lnTo>
                <a:lnTo>
                  <a:pt x="194675" y="10361"/>
                </a:lnTo>
                <a:lnTo>
                  <a:pt x="198363" y="9764"/>
                </a:lnTo>
                <a:lnTo>
                  <a:pt x="202728" y="9367"/>
                </a:lnTo>
                <a:lnTo>
                  <a:pt x="207542" y="9102"/>
                </a:lnTo>
                <a:lnTo>
                  <a:pt x="220879" y="8729"/>
                </a:lnTo>
                <a:lnTo>
                  <a:pt x="242771" y="8582"/>
                </a:lnTo>
                <a:lnTo>
                  <a:pt x="245667" y="7625"/>
                </a:lnTo>
                <a:lnTo>
                  <a:pt x="248551" y="6036"/>
                </a:lnTo>
                <a:lnTo>
                  <a:pt x="251426" y="4024"/>
                </a:lnTo>
                <a:lnTo>
                  <a:pt x="254295" y="2683"/>
                </a:lnTo>
                <a:lnTo>
                  <a:pt x="257160" y="1789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040"/>
          <p:cNvSpPr/>
          <p:nvPr/>
        </p:nvSpPr>
        <p:spPr>
          <a:xfrm>
            <a:off x="2008822" y="4877755"/>
            <a:ext cx="197094" cy="300026"/>
          </a:xfrm>
          <a:custGeom>
            <a:avLst/>
            <a:gdLst/>
            <a:ahLst/>
            <a:cxnLst/>
            <a:rect l="0" t="0" r="0" b="0"/>
            <a:pathLst>
              <a:path w="197094" h="300026">
                <a:moveTo>
                  <a:pt x="102870" y="8570"/>
                </a:moveTo>
                <a:lnTo>
                  <a:pt x="107421" y="8570"/>
                </a:lnTo>
                <a:lnTo>
                  <a:pt x="108761" y="7617"/>
                </a:lnTo>
                <a:lnTo>
                  <a:pt x="109655" y="6030"/>
                </a:lnTo>
                <a:lnTo>
                  <a:pt x="110251" y="4019"/>
                </a:lnTo>
                <a:lnTo>
                  <a:pt x="111601" y="2678"/>
                </a:lnTo>
                <a:lnTo>
                  <a:pt x="113453" y="1784"/>
                </a:lnTo>
                <a:lnTo>
                  <a:pt x="118051" y="791"/>
                </a:lnTo>
                <a:lnTo>
                  <a:pt x="123270" y="350"/>
                </a:lnTo>
                <a:lnTo>
                  <a:pt x="128764" y="154"/>
                </a:lnTo>
                <a:lnTo>
                  <a:pt x="139752" y="44"/>
                </a:lnTo>
                <a:lnTo>
                  <a:pt x="158004" y="0"/>
                </a:lnTo>
                <a:lnTo>
                  <a:pt x="160581" y="951"/>
                </a:lnTo>
                <a:lnTo>
                  <a:pt x="165984" y="4548"/>
                </a:lnTo>
                <a:lnTo>
                  <a:pt x="171561" y="6783"/>
                </a:lnTo>
                <a:lnTo>
                  <a:pt x="174381" y="7378"/>
                </a:lnTo>
                <a:lnTo>
                  <a:pt x="178167" y="7775"/>
                </a:lnTo>
                <a:lnTo>
                  <a:pt x="182595" y="8040"/>
                </a:lnTo>
                <a:lnTo>
                  <a:pt x="187453" y="8217"/>
                </a:lnTo>
                <a:lnTo>
                  <a:pt x="190691" y="9287"/>
                </a:lnTo>
                <a:lnTo>
                  <a:pt x="192850" y="10953"/>
                </a:lnTo>
                <a:lnTo>
                  <a:pt x="194289" y="13016"/>
                </a:lnTo>
                <a:lnTo>
                  <a:pt x="195888" y="17848"/>
                </a:lnTo>
                <a:lnTo>
                  <a:pt x="196788" y="25924"/>
                </a:lnTo>
                <a:lnTo>
                  <a:pt x="197055" y="34349"/>
                </a:lnTo>
                <a:lnTo>
                  <a:pt x="197093" y="37186"/>
                </a:lnTo>
                <a:lnTo>
                  <a:pt x="194594" y="45418"/>
                </a:lnTo>
                <a:lnTo>
                  <a:pt x="192594" y="50281"/>
                </a:lnTo>
                <a:lnTo>
                  <a:pt x="190309" y="55427"/>
                </a:lnTo>
                <a:lnTo>
                  <a:pt x="185229" y="66225"/>
                </a:lnTo>
                <a:lnTo>
                  <a:pt x="181588" y="71771"/>
                </a:lnTo>
                <a:lnTo>
                  <a:pt x="177257" y="77374"/>
                </a:lnTo>
                <a:lnTo>
                  <a:pt x="172463" y="83015"/>
                </a:lnTo>
                <a:lnTo>
                  <a:pt x="167363" y="88679"/>
                </a:lnTo>
                <a:lnTo>
                  <a:pt x="156616" y="100054"/>
                </a:lnTo>
                <a:lnTo>
                  <a:pt x="139856" y="117168"/>
                </a:lnTo>
                <a:lnTo>
                  <a:pt x="134195" y="121926"/>
                </a:lnTo>
                <a:lnTo>
                  <a:pt x="128515" y="126051"/>
                </a:lnTo>
                <a:lnTo>
                  <a:pt x="122825" y="129752"/>
                </a:lnTo>
                <a:lnTo>
                  <a:pt x="118078" y="133173"/>
                </a:lnTo>
                <a:lnTo>
                  <a:pt x="113961" y="136406"/>
                </a:lnTo>
                <a:lnTo>
                  <a:pt x="110264" y="139514"/>
                </a:lnTo>
                <a:lnTo>
                  <a:pt x="105894" y="142538"/>
                </a:lnTo>
                <a:lnTo>
                  <a:pt x="101076" y="145507"/>
                </a:lnTo>
                <a:lnTo>
                  <a:pt x="95959" y="148439"/>
                </a:lnTo>
                <a:lnTo>
                  <a:pt x="91595" y="150393"/>
                </a:lnTo>
                <a:lnTo>
                  <a:pt x="87734" y="151696"/>
                </a:lnTo>
                <a:lnTo>
                  <a:pt x="84207" y="152565"/>
                </a:lnTo>
                <a:lnTo>
                  <a:pt x="80903" y="153144"/>
                </a:lnTo>
                <a:lnTo>
                  <a:pt x="77748" y="153530"/>
                </a:lnTo>
                <a:lnTo>
                  <a:pt x="71702" y="153959"/>
                </a:lnTo>
                <a:lnTo>
                  <a:pt x="61736" y="154257"/>
                </a:lnTo>
                <a:lnTo>
                  <a:pt x="52778" y="154298"/>
                </a:lnTo>
                <a:lnTo>
                  <a:pt x="52330" y="153347"/>
                </a:lnTo>
                <a:lnTo>
                  <a:pt x="51833" y="149750"/>
                </a:lnTo>
                <a:lnTo>
                  <a:pt x="52653" y="148410"/>
                </a:lnTo>
                <a:lnTo>
                  <a:pt x="54152" y="147516"/>
                </a:lnTo>
                <a:lnTo>
                  <a:pt x="56104" y="146921"/>
                </a:lnTo>
                <a:lnTo>
                  <a:pt x="60812" y="143719"/>
                </a:lnTo>
                <a:lnTo>
                  <a:pt x="63402" y="141532"/>
                </a:lnTo>
                <a:lnTo>
                  <a:pt x="66080" y="140073"/>
                </a:lnTo>
                <a:lnTo>
                  <a:pt x="71597" y="138454"/>
                </a:lnTo>
                <a:lnTo>
                  <a:pt x="77223" y="135194"/>
                </a:lnTo>
                <a:lnTo>
                  <a:pt x="80057" y="132991"/>
                </a:lnTo>
                <a:lnTo>
                  <a:pt x="83851" y="131522"/>
                </a:lnTo>
                <a:lnTo>
                  <a:pt x="88286" y="130543"/>
                </a:lnTo>
                <a:lnTo>
                  <a:pt x="93147" y="129890"/>
                </a:lnTo>
                <a:lnTo>
                  <a:pt x="97341" y="128502"/>
                </a:lnTo>
                <a:lnTo>
                  <a:pt x="101089" y="126625"/>
                </a:lnTo>
                <a:lnTo>
                  <a:pt x="104540" y="124421"/>
                </a:lnTo>
                <a:lnTo>
                  <a:pt x="108746" y="122951"/>
                </a:lnTo>
                <a:lnTo>
                  <a:pt x="113455" y="121971"/>
                </a:lnTo>
                <a:lnTo>
                  <a:pt x="118499" y="121318"/>
                </a:lnTo>
                <a:lnTo>
                  <a:pt x="123767" y="120883"/>
                </a:lnTo>
                <a:lnTo>
                  <a:pt x="129184" y="120593"/>
                </a:lnTo>
                <a:lnTo>
                  <a:pt x="143369" y="120184"/>
                </a:lnTo>
                <a:lnTo>
                  <a:pt x="147014" y="120127"/>
                </a:lnTo>
                <a:lnTo>
                  <a:pt x="150397" y="121041"/>
                </a:lnTo>
                <a:lnTo>
                  <a:pt x="153605" y="122603"/>
                </a:lnTo>
                <a:lnTo>
                  <a:pt x="156696" y="124597"/>
                </a:lnTo>
                <a:lnTo>
                  <a:pt x="162670" y="126812"/>
                </a:lnTo>
                <a:lnTo>
                  <a:pt x="165597" y="127403"/>
                </a:lnTo>
                <a:lnTo>
                  <a:pt x="171388" y="130600"/>
                </a:lnTo>
                <a:lnTo>
                  <a:pt x="177138" y="135195"/>
                </a:lnTo>
                <a:lnTo>
                  <a:pt x="182868" y="140413"/>
                </a:lnTo>
                <a:lnTo>
                  <a:pt x="184777" y="144090"/>
                </a:lnTo>
                <a:lnTo>
                  <a:pt x="186898" y="153256"/>
                </a:lnTo>
                <a:lnTo>
                  <a:pt x="187464" y="158367"/>
                </a:lnTo>
                <a:lnTo>
                  <a:pt x="187841" y="163680"/>
                </a:lnTo>
                <a:lnTo>
                  <a:pt x="188092" y="169127"/>
                </a:lnTo>
                <a:lnTo>
                  <a:pt x="187307" y="173710"/>
                </a:lnTo>
                <a:lnTo>
                  <a:pt x="183895" y="181343"/>
                </a:lnTo>
                <a:lnTo>
                  <a:pt x="168431" y="211819"/>
                </a:lnTo>
                <a:lnTo>
                  <a:pt x="159972" y="228706"/>
                </a:lnTo>
                <a:lnTo>
                  <a:pt x="154284" y="237535"/>
                </a:lnTo>
                <a:lnTo>
                  <a:pt x="151433" y="241224"/>
                </a:lnTo>
                <a:lnTo>
                  <a:pt x="147628" y="245587"/>
                </a:lnTo>
                <a:lnTo>
                  <a:pt x="143186" y="250402"/>
                </a:lnTo>
                <a:lnTo>
                  <a:pt x="130373" y="263738"/>
                </a:lnTo>
                <a:lnTo>
                  <a:pt x="126920" y="267265"/>
                </a:lnTo>
                <a:lnTo>
                  <a:pt x="121761" y="270568"/>
                </a:lnTo>
                <a:lnTo>
                  <a:pt x="115464" y="273723"/>
                </a:lnTo>
                <a:lnTo>
                  <a:pt x="108409" y="276778"/>
                </a:lnTo>
                <a:lnTo>
                  <a:pt x="102752" y="279768"/>
                </a:lnTo>
                <a:lnTo>
                  <a:pt x="98029" y="282714"/>
                </a:lnTo>
                <a:lnTo>
                  <a:pt x="93928" y="285630"/>
                </a:lnTo>
                <a:lnTo>
                  <a:pt x="89288" y="287574"/>
                </a:lnTo>
                <a:lnTo>
                  <a:pt x="84291" y="288870"/>
                </a:lnTo>
                <a:lnTo>
                  <a:pt x="79054" y="289734"/>
                </a:lnTo>
                <a:lnTo>
                  <a:pt x="73658" y="291262"/>
                </a:lnTo>
                <a:lnTo>
                  <a:pt x="68155" y="293234"/>
                </a:lnTo>
                <a:lnTo>
                  <a:pt x="62582" y="295501"/>
                </a:lnTo>
                <a:lnTo>
                  <a:pt x="57914" y="297012"/>
                </a:lnTo>
                <a:lnTo>
                  <a:pt x="53849" y="298020"/>
                </a:lnTo>
                <a:lnTo>
                  <a:pt x="50187" y="298691"/>
                </a:lnTo>
                <a:lnTo>
                  <a:pt x="46793" y="299139"/>
                </a:lnTo>
                <a:lnTo>
                  <a:pt x="43578" y="299437"/>
                </a:lnTo>
                <a:lnTo>
                  <a:pt x="37465" y="299769"/>
                </a:lnTo>
                <a:lnTo>
                  <a:pt x="31574" y="299917"/>
                </a:lnTo>
                <a:lnTo>
                  <a:pt x="14300" y="300025"/>
                </a:lnTo>
                <a:lnTo>
                  <a:pt x="11438" y="299075"/>
                </a:lnTo>
                <a:lnTo>
                  <a:pt x="5719" y="295481"/>
                </a:lnTo>
                <a:lnTo>
                  <a:pt x="0" y="2914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041"/>
          <p:cNvSpPr/>
          <p:nvPr/>
        </p:nvSpPr>
        <p:spPr>
          <a:xfrm>
            <a:off x="2308861" y="5135290"/>
            <a:ext cx="17144" cy="33928"/>
          </a:xfrm>
          <a:custGeom>
            <a:avLst/>
            <a:gdLst/>
            <a:ahLst/>
            <a:cxnLst/>
            <a:rect l="0" t="0" r="0" b="0"/>
            <a:pathLst>
              <a:path w="17144" h="33928">
                <a:moveTo>
                  <a:pt x="17143" y="33927"/>
                </a:moveTo>
                <a:lnTo>
                  <a:pt x="5212" y="33927"/>
                </a:lnTo>
                <a:lnTo>
                  <a:pt x="3474" y="32975"/>
                </a:lnTo>
                <a:lnTo>
                  <a:pt x="2315" y="31388"/>
                </a:lnTo>
                <a:lnTo>
                  <a:pt x="134" y="25708"/>
                </a:lnTo>
                <a:lnTo>
                  <a:pt x="89" y="24638"/>
                </a:lnTo>
                <a:lnTo>
                  <a:pt x="11" y="18005"/>
                </a:lnTo>
                <a:lnTo>
                  <a:pt x="0" y="9508"/>
                </a:lnTo>
                <a:lnTo>
                  <a:pt x="952" y="9075"/>
                </a:lnTo>
                <a:lnTo>
                  <a:pt x="2539" y="8787"/>
                </a:lnTo>
                <a:lnTo>
                  <a:pt x="4550" y="8594"/>
                </a:lnTo>
                <a:lnTo>
                  <a:pt x="5890" y="7514"/>
                </a:lnTo>
                <a:lnTo>
                  <a:pt x="6784" y="5840"/>
                </a:lnTo>
                <a:lnTo>
                  <a:pt x="8466" y="0"/>
                </a:lnTo>
                <a:lnTo>
                  <a:pt x="8501" y="832"/>
                </a:lnTo>
                <a:lnTo>
                  <a:pt x="8568" y="7866"/>
                </a:lnTo>
                <a:lnTo>
                  <a:pt x="8571" y="253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042"/>
          <p:cNvSpPr/>
          <p:nvPr/>
        </p:nvSpPr>
        <p:spPr>
          <a:xfrm>
            <a:off x="2437596" y="4852037"/>
            <a:ext cx="171182" cy="274315"/>
          </a:xfrm>
          <a:custGeom>
            <a:avLst/>
            <a:gdLst/>
            <a:ahLst/>
            <a:cxnLst/>
            <a:rect l="0" t="0" r="0" b="0"/>
            <a:pathLst>
              <a:path w="171182" h="274315">
                <a:moveTo>
                  <a:pt x="137011" y="8570"/>
                </a:moveTo>
                <a:lnTo>
                  <a:pt x="137011" y="1189"/>
                </a:lnTo>
                <a:lnTo>
                  <a:pt x="136058" y="792"/>
                </a:lnTo>
                <a:lnTo>
                  <a:pt x="131119" y="233"/>
                </a:lnTo>
                <a:lnTo>
                  <a:pt x="126428" y="44"/>
                </a:lnTo>
                <a:lnTo>
                  <a:pt x="108318" y="0"/>
                </a:lnTo>
                <a:lnTo>
                  <a:pt x="104548" y="952"/>
                </a:lnTo>
                <a:lnTo>
                  <a:pt x="100129" y="2539"/>
                </a:lnTo>
                <a:lnTo>
                  <a:pt x="95278" y="4549"/>
                </a:lnTo>
                <a:lnTo>
                  <a:pt x="91092" y="6842"/>
                </a:lnTo>
                <a:lnTo>
                  <a:pt x="87348" y="9323"/>
                </a:lnTo>
                <a:lnTo>
                  <a:pt x="83900" y="11930"/>
                </a:lnTo>
                <a:lnTo>
                  <a:pt x="79696" y="14620"/>
                </a:lnTo>
                <a:lnTo>
                  <a:pt x="74989" y="17366"/>
                </a:lnTo>
                <a:lnTo>
                  <a:pt x="69945" y="20149"/>
                </a:lnTo>
                <a:lnTo>
                  <a:pt x="59261" y="25781"/>
                </a:lnTo>
                <a:lnTo>
                  <a:pt x="53746" y="28617"/>
                </a:lnTo>
                <a:lnTo>
                  <a:pt x="49116" y="31459"/>
                </a:lnTo>
                <a:lnTo>
                  <a:pt x="45077" y="34308"/>
                </a:lnTo>
                <a:lnTo>
                  <a:pt x="41431" y="37158"/>
                </a:lnTo>
                <a:lnTo>
                  <a:pt x="38049" y="40011"/>
                </a:lnTo>
                <a:lnTo>
                  <a:pt x="34841" y="42866"/>
                </a:lnTo>
                <a:lnTo>
                  <a:pt x="28737" y="48578"/>
                </a:lnTo>
                <a:lnTo>
                  <a:pt x="17057" y="60006"/>
                </a:lnTo>
                <a:lnTo>
                  <a:pt x="5578" y="71435"/>
                </a:lnTo>
                <a:lnTo>
                  <a:pt x="3669" y="74293"/>
                </a:lnTo>
                <a:lnTo>
                  <a:pt x="1548" y="80008"/>
                </a:lnTo>
                <a:lnTo>
                  <a:pt x="605" y="85723"/>
                </a:lnTo>
                <a:lnTo>
                  <a:pt x="0" y="92602"/>
                </a:lnTo>
                <a:lnTo>
                  <a:pt x="2457" y="96083"/>
                </a:lnTo>
                <a:lnTo>
                  <a:pt x="6724" y="100804"/>
                </a:lnTo>
                <a:lnTo>
                  <a:pt x="11796" y="106078"/>
                </a:lnTo>
                <a:lnTo>
                  <a:pt x="14482" y="107866"/>
                </a:lnTo>
                <a:lnTo>
                  <a:pt x="17225" y="109057"/>
                </a:lnTo>
                <a:lnTo>
                  <a:pt x="20006" y="109851"/>
                </a:lnTo>
                <a:lnTo>
                  <a:pt x="23765" y="111333"/>
                </a:lnTo>
                <a:lnTo>
                  <a:pt x="28176" y="113274"/>
                </a:lnTo>
                <a:lnTo>
                  <a:pt x="33022" y="115520"/>
                </a:lnTo>
                <a:lnTo>
                  <a:pt x="37205" y="117018"/>
                </a:lnTo>
                <a:lnTo>
                  <a:pt x="40946" y="118016"/>
                </a:lnTo>
                <a:lnTo>
                  <a:pt x="44393" y="118682"/>
                </a:lnTo>
                <a:lnTo>
                  <a:pt x="48596" y="119125"/>
                </a:lnTo>
                <a:lnTo>
                  <a:pt x="53302" y="119421"/>
                </a:lnTo>
                <a:lnTo>
                  <a:pt x="58345" y="119618"/>
                </a:lnTo>
                <a:lnTo>
                  <a:pt x="63612" y="120702"/>
                </a:lnTo>
                <a:lnTo>
                  <a:pt x="69028" y="122377"/>
                </a:lnTo>
                <a:lnTo>
                  <a:pt x="74544" y="124447"/>
                </a:lnTo>
                <a:lnTo>
                  <a:pt x="80127" y="125826"/>
                </a:lnTo>
                <a:lnTo>
                  <a:pt x="85753" y="126746"/>
                </a:lnTo>
                <a:lnTo>
                  <a:pt x="91409" y="127359"/>
                </a:lnTo>
                <a:lnTo>
                  <a:pt x="97084" y="128720"/>
                </a:lnTo>
                <a:lnTo>
                  <a:pt x="102773" y="130580"/>
                </a:lnTo>
                <a:lnTo>
                  <a:pt x="108471" y="132773"/>
                </a:lnTo>
                <a:lnTo>
                  <a:pt x="113222" y="134235"/>
                </a:lnTo>
                <a:lnTo>
                  <a:pt x="117342" y="135209"/>
                </a:lnTo>
                <a:lnTo>
                  <a:pt x="121041" y="135858"/>
                </a:lnTo>
                <a:lnTo>
                  <a:pt x="124459" y="137244"/>
                </a:lnTo>
                <a:lnTo>
                  <a:pt x="127691" y="139120"/>
                </a:lnTo>
                <a:lnTo>
                  <a:pt x="130797" y="141324"/>
                </a:lnTo>
                <a:lnTo>
                  <a:pt x="134774" y="143745"/>
                </a:lnTo>
                <a:lnTo>
                  <a:pt x="139329" y="146312"/>
                </a:lnTo>
                <a:lnTo>
                  <a:pt x="144272" y="148975"/>
                </a:lnTo>
                <a:lnTo>
                  <a:pt x="148519" y="151704"/>
                </a:lnTo>
                <a:lnTo>
                  <a:pt x="152303" y="154475"/>
                </a:lnTo>
                <a:lnTo>
                  <a:pt x="155778" y="157275"/>
                </a:lnTo>
                <a:lnTo>
                  <a:pt x="158095" y="160094"/>
                </a:lnTo>
                <a:lnTo>
                  <a:pt x="159640" y="162927"/>
                </a:lnTo>
                <a:lnTo>
                  <a:pt x="160669" y="165767"/>
                </a:lnTo>
                <a:lnTo>
                  <a:pt x="164353" y="171463"/>
                </a:lnTo>
                <a:lnTo>
                  <a:pt x="166669" y="174315"/>
                </a:lnTo>
                <a:lnTo>
                  <a:pt x="168213" y="178122"/>
                </a:lnTo>
                <a:lnTo>
                  <a:pt x="169242" y="182564"/>
                </a:lnTo>
                <a:lnTo>
                  <a:pt x="169928" y="187432"/>
                </a:lnTo>
                <a:lnTo>
                  <a:pt x="170691" y="195379"/>
                </a:lnTo>
                <a:lnTo>
                  <a:pt x="171030" y="202087"/>
                </a:lnTo>
                <a:lnTo>
                  <a:pt x="171181" y="208242"/>
                </a:lnTo>
                <a:lnTo>
                  <a:pt x="168708" y="216693"/>
                </a:lnTo>
                <a:lnTo>
                  <a:pt x="166714" y="221614"/>
                </a:lnTo>
                <a:lnTo>
                  <a:pt x="161960" y="229621"/>
                </a:lnTo>
                <a:lnTo>
                  <a:pt x="156672" y="237307"/>
                </a:lnTo>
                <a:lnTo>
                  <a:pt x="153928" y="242024"/>
                </a:lnTo>
                <a:lnTo>
                  <a:pt x="151147" y="247074"/>
                </a:lnTo>
                <a:lnTo>
                  <a:pt x="148340" y="251392"/>
                </a:lnTo>
                <a:lnTo>
                  <a:pt x="145516" y="255224"/>
                </a:lnTo>
                <a:lnTo>
                  <a:pt x="142681" y="258731"/>
                </a:lnTo>
                <a:lnTo>
                  <a:pt x="139838" y="262022"/>
                </a:lnTo>
                <a:lnTo>
                  <a:pt x="136991" y="265168"/>
                </a:lnTo>
                <a:lnTo>
                  <a:pt x="134140" y="268218"/>
                </a:lnTo>
                <a:lnTo>
                  <a:pt x="131287" y="270251"/>
                </a:lnTo>
                <a:lnTo>
                  <a:pt x="128433" y="271607"/>
                </a:lnTo>
                <a:lnTo>
                  <a:pt x="125577" y="272511"/>
                </a:lnTo>
                <a:lnTo>
                  <a:pt x="122721" y="273112"/>
                </a:lnTo>
                <a:lnTo>
                  <a:pt x="119864" y="273514"/>
                </a:lnTo>
                <a:lnTo>
                  <a:pt x="112987" y="274159"/>
                </a:lnTo>
                <a:lnTo>
                  <a:pt x="106966" y="274247"/>
                </a:lnTo>
                <a:lnTo>
                  <a:pt x="90348" y="274314"/>
                </a:lnTo>
                <a:lnTo>
                  <a:pt x="87805" y="273362"/>
                </a:lnTo>
                <a:lnTo>
                  <a:pt x="85157" y="271776"/>
                </a:lnTo>
                <a:lnTo>
                  <a:pt x="78614" y="266936"/>
                </a:lnTo>
                <a:lnTo>
                  <a:pt x="78077" y="265587"/>
                </a:lnTo>
                <a:lnTo>
                  <a:pt x="77481" y="261547"/>
                </a:lnTo>
                <a:lnTo>
                  <a:pt x="76369" y="259137"/>
                </a:lnTo>
                <a:lnTo>
                  <a:pt x="71206" y="251192"/>
                </a:lnTo>
                <a:lnTo>
                  <a:pt x="69664" y="245625"/>
                </a:lnTo>
                <a:lnTo>
                  <a:pt x="70206" y="242807"/>
                </a:lnTo>
                <a:lnTo>
                  <a:pt x="73347" y="237135"/>
                </a:lnTo>
                <a:lnTo>
                  <a:pt x="75379" y="228900"/>
                </a:lnTo>
                <a:lnTo>
                  <a:pt x="75920" y="224037"/>
                </a:lnTo>
                <a:lnTo>
                  <a:pt x="76522" y="216093"/>
                </a:lnTo>
                <a:lnTo>
                  <a:pt x="76682" y="212641"/>
                </a:lnTo>
                <a:lnTo>
                  <a:pt x="77742" y="208435"/>
                </a:lnTo>
                <a:lnTo>
                  <a:pt x="79401" y="203726"/>
                </a:lnTo>
                <a:lnTo>
                  <a:pt x="81459" y="198681"/>
                </a:lnTo>
                <a:lnTo>
                  <a:pt x="83784" y="193413"/>
                </a:lnTo>
                <a:lnTo>
                  <a:pt x="88907" y="182480"/>
                </a:lnTo>
                <a:lnTo>
                  <a:pt x="97146" y="165615"/>
                </a:lnTo>
                <a:lnTo>
                  <a:pt x="100910" y="159939"/>
                </a:lnTo>
                <a:lnTo>
                  <a:pt x="105323" y="154250"/>
                </a:lnTo>
                <a:lnTo>
                  <a:pt x="110171" y="148553"/>
                </a:lnTo>
                <a:lnTo>
                  <a:pt x="113403" y="142849"/>
                </a:lnTo>
                <a:lnTo>
                  <a:pt x="115557" y="137142"/>
                </a:lnTo>
                <a:lnTo>
                  <a:pt x="116994" y="131432"/>
                </a:lnTo>
                <a:lnTo>
                  <a:pt x="119856" y="125721"/>
                </a:lnTo>
                <a:lnTo>
                  <a:pt x="123669" y="120008"/>
                </a:lnTo>
                <a:lnTo>
                  <a:pt x="128116" y="114294"/>
                </a:lnTo>
                <a:lnTo>
                  <a:pt x="131081" y="108581"/>
                </a:lnTo>
                <a:lnTo>
                  <a:pt x="133058" y="102867"/>
                </a:lnTo>
                <a:lnTo>
                  <a:pt x="134376" y="97152"/>
                </a:lnTo>
                <a:lnTo>
                  <a:pt x="136206" y="92389"/>
                </a:lnTo>
                <a:lnTo>
                  <a:pt x="140781" y="84558"/>
                </a:lnTo>
                <a:lnTo>
                  <a:pt x="143334" y="80184"/>
                </a:lnTo>
                <a:lnTo>
                  <a:pt x="145989" y="75363"/>
                </a:lnTo>
                <a:lnTo>
                  <a:pt x="148711" y="70243"/>
                </a:lnTo>
                <a:lnTo>
                  <a:pt x="150526" y="64926"/>
                </a:lnTo>
                <a:lnTo>
                  <a:pt x="151736" y="59475"/>
                </a:lnTo>
                <a:lnTo>
                  <a:pt x="152543" y="53937"/>
                </a:lnTo>
                <a:lnTo>
                  <a:pt x="153080" y="49292"/>
                </a:lnTo>
                <a:lnTo>
                  <a:pt x="153678" y="41591"/>
                </a:lnTo>
                <a:lnTo>
                  <a:pt x="153944" y="34994"/>
                </a:lnTo>
                <a:lnTo>
                  <a:pt x="154114" y="27548"/>
                </a:lnTo>
                <a:lnTo>
                  <a:pt x="151597" y="23990"/>
                </a:lnTo>
                <a:lnTo>
                  <a:pt x="149593" y="21707"/>
                </a:lnTo>
                <a:lnTo>
                  <a:pt x="147304" y="20186"/>
                </a:lnTo>
                <a:lnTo>
                  <a:pt x="142221" y="18495"/>
                </a:lnTo>
                <a:lnTo>
                  <a:pt x="137011" y="1714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043"/>
          <p:cNvSpPr/>
          <p:nvPr/>
        </p:nvSpPr>
        <p:spPr>
          <a:xfrm>
            <a:off x="2763202" y="5074920"/>
            <a:ext cx="222769" cy="214310"/>
          </a:xfrm>
          <a:custGeom>
            <a:avLst/>
            <a:gdLst/>
            <a:ahLst/>
            <a:cxnLst/>
            <a:rect l="0" t="0" r="0" b="0"/>
            <a:pathLst>
              <a:path w="222769" h="214310">
                <a:moveTo>
                  <a:pt x="188595" y="0"/>
                </a:moveTo>
                <a:lnTo>
                  <a:pt x="195976" y="7381"/>
                </a:lnTo>
                <a:lnTo>
                  <a:pt x="196638" y="10583"/>
                </a:lnTo>
                <a:lnTo>
                  <a:pt x="196814" y="12770"/>
                </a:lnTo>
                <a:lnTo>
                  <a:pt x="197885" y="14228"/>
                </a:lnTo>
                <a:lnTo>
                  <a:pt x="199551" y="15200"/>
                </a:lnTo>
                <a:lnTo>
                  <a:pt x="201614" y="15849"/>
                </a:lnTo>
                <a:lnTo>
                  <a:pt x="206446" y="19109"/>
                </a:lnTo>
                <a:lnTo>
                  <a:pt x="209068" y="21311"/>
                </a:lnTo>
                <a:lnTo>
                  <a:pt x="210816" y="23733"/>
                </a:lnTo>
                <a:lnTo>
                  <a:pt x="212759" y="28963"/>
                </a:lnTo>
                <a:lnTo>
                  <a:pt x="216162" y="34462"/>
                </a:lnTo>
                <a:lnTo>
                  <a:pt x="218403" y="37262"/>
                </a:lnTo>
                <a:lnTo>
                  <a:pt x="219897" y="41034"/>
                </a:lnTo>
                <a:lnTo>
                  <a:pt x="220893" y="45453"/>
                </a:lnTo>
                <a:lnTo>
                  <a:pt x="221557" y="50304"/>
                </a:lnTo>
                <a:lnTo>
                  <a:pt x="222000" y="54491"/>
                </a:lnTo>
                <a:lnTo>
                  <a:pt x="222295" y="58235"/>
                </a:lnTo>
                <a:lnTo>
                  <a:pt x="222491" y="61683"/>
                </a:lnTo>
                <a:lnTo>
                  <a:pt x="222710" y="70594"/>
                </a:lnTo>
                <a:lnTo>
                  <a:pt x="222768" y="75638"/>
                </a:lnTo>
                <a:lnTo>
                  <a:pt x="221855" y="80905"/>
                </a:lnTo>
                <a:lnTo>
                  <a:pt x="220293" y="86321"/>
                </a:lnTo>
                <a:lnTo>
                  <a:pt x="218300" y="91838"/>
                </a:lnTo>
                <a:lnTo>
                  <a:pt x="216018" y="97420"/>
                </a:lnTo>
                <a:lnTo>
                  <a:pt x="213545" y="103046"/>
                </a:lnTo>
                <a:lnTo>
                  <a:pt x="208256" y="114378"/>
                </a:lnTo>
                <a:lnTo>
                  <a:pt x="202731" y="125765"/>
                </a:lnTo>
                <a:lnTo>
                  <a:pt x="198972" y="130516"/>
                </a:lnTo>
                <a:lnTo>
                  <a:pt x="194560" y="134635"/>
                </a:lnTo>
                <a:lnTo>
                  <a:pt x="189714" y="138334"/>
                </a:lnTo>
                <a:lnTo>
                  <a:pt x="185531" y="142705"/>
                </a:lnTo>
                <a:lnTo>
                  <a:pt x="181790" y="147524"/>
                </a:lnTo>
                <a:lnTo>
                  <a:pt x="178343" y="152642"/>
                </a:lnTo>
                <a:lnTo>
                  <a:pt x="174141" y="157006"/>
                </a:lnTo>
                <a:lnTo>
                  <a:pt x="169434" y="160868"/>
                </a:lnTo>
                <a:lnTo>
                  <a:pt x="164391" y="164395"/>
                </a:lnTo>
                <a:lnTo>
                  <a:pt x="159124" y="168652"/>
                </a:lnTo>
                <a:lnTo>
                  <a:pt x="153708" y="173394"/>
                </a:lnTo>
                <a:lnTo>
                  <a:pt x="143562" y="182792"/>
                </a:lnTo>
                <a:lnTo>
                  <a:pt x="135878" y="190143"/>
                </a:lnTo>
                <a:lnTo>
                  <a:pt x="131543" y="193437"/>
                </a:lnTo>
                <a:lnTo>
                  <a:pt x="126748" y="196585"/>
                </a:lnTo>
                <a:lnTo>
                  <a:pt x="121646" y="199637"/>
                </a:lnTo>
                <a:lnTo>
                  <a:pt x="116340" y="201671"/>
                </a:lnTo>
                <a:lnTo>
                  <a:pt x="110897" y="203027"/>
                </a:lnTo>
                <a:lnTo>
                  <a:pt x="105364" y="203931"/>
                </a:lnTo>
                <a:lnTo>
                  <a:pt x="99770" y="205487"/>
                </a:lnTo>
                <a:lnTo>
                  <a:pt x="94136" y="207476"/>
                </a:lnTo>
                <a:lnTo>
                  <a:pt x="88475" y="209755"/>
                </a:lnTo>
                <a:lnTo>
                  <a:pt x="82796" y="211274"/>
                </a:lnTo>
                <a:lnTo>
                  <a:pt x="77105" y="212287"/>
                </a:lnTo>
                <a:lnTo>
                  <a:pt x="71406" y="212962"/>
                </a:lnTo>
                <a:lnTo>
                  <a:pt x="66654" y="213412"/>
                </a:lnTo>
                <a:lnTo>
                  <a:pt x="62533" y="213712"/>
                </a:lnTo>
                <a:lnTo>
                  <a:pt x="58834" y="213912"/>
                </a:lnTo>
                <a:lnTo>
                  <a:pt x="49643" y="214134"/>
                </a:lnTo>
                <a:lnTo>
                  <a:pt x="17235" y="214309"/>
                </a:lnTo>
                <a:lnTo>
                  <a:pt x="14348" y="213358"/>
                </a:lnTo>
                <a:lnTo>
                  <a:pt x="12423" y="211771"/>
                </a:lnTo>
                <a:lnTo>
                  <a:pt x="9333" y="206931"/>
                </a:lnTo>
                <a:lnTo>
                  <a:pt x="8127" y="206534"/>
                </a:lnTo>
                <a:lnTo>
                  <a:pt x="1887" y="20589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044"/>
          <p:cNvSpPr/>
          <p:nvPr/>
        </p:nvSpPr>
        <p:spPr>
          <a:xfrm>
            <a:off x="3320564" y="4877905"/>
            <a:ext cx="247952" cy="256905"/>
          </a:xfrm>
          <a:custGeom>
            <a:avLst/>
            <a:gdLst/>
            <a:ahLst/>
            <a:cxnLst/>
            <a:rect l="0" t="0" r="0" b="0"/>
            <a:pathLst>
              <a:path w="247952" h="256905">
                <a:moveTo>
                  <a:pt x="162728" y="16992"/>
                </a:moveTo>
                <a:lnTo>
                  <a:pt x="162728" y="12442"/>
                </a:lnTo>
                <a:lnTo>
                  <a:pt x="161776" y="11101"/>
                </a:lnTo>
                <a:lnTo>
                  <a:pt x="160188" y="10207"/>
                </a:lnTo>
                <a:lnTo>
                  <a:pt x="155347" y="8773"/>
                </a:lnTo>
                <a:lnTo>
                  <a:pt x="149958" y="8524"/>
                </a:lnTo>
                <a:lnTo>
                  <a:pt x="125546" y="8422"/>
                </a:lnTo>
                <a:lnTo>
                  <a:pt x="121747" y="9374"/>
                </a:lnTo>
                <a:lnTo>
                  <a:pt x="117310" y="10961"/>
                </a:lnTo>
                <a:lnTo>
                  <a:pt x="112447" y="12971"/>
                </a:lnTo>
                <a:lnTo>
                  <a:pt x="108252" y="15264"/>
                </a:lnTo>
                <a:lnTo>
                  <a:pt x="101051" y="20352"/>
                </a:lnTo>
                <a:lnTo>
                  <a:pt x="96846" y="23995"/>
                </a:lnTo>
                <a:lnTo>
                  <a:pt x="92136" y="28328"/>
                </a:lnTo>
                <a:lnTo>
                  <a:pt x="87092" y="33121"/>
                </a:lnTo>
                <a:lnTo>
                  <a:pt x="81824" y="37270"/>
                </a:lnTo>
                <a:lnTo>
                  <a:pt x="76407" y="40988"/>
                </a:lnTo>
                <a:lnTo>
                  <a:pt x="70891" y="44420"/>
                </a:lnTo>
                <a:lnTo>
                  <a:pt x="66261" y="48612"/>
                </a:lnTo>
                <a:lnTo>
                  <a:pt x="62222" y="53312"/>
                </a:lnTo>
                <a:lnTo>
                  <a:pt x="58576" y="58350"/>
                </a:lnTo>
                <a:lnTo>
                  <a:pt x="54241" y="63615"/>
                </a:lnTo>
                <a:lnTo>
                  <a:pt x="49446" y="69029"/>
                </a:lnTo>
                <a:lnTo>
                  <a:pt x="44344" y="74543"/>
                </a:lnTo>
                <a:lnTo>
                  <a:pt x="39990" y="80124"/>
                </a:lnTo>
                <a:lnTo>
                  <a:pt x="36136" y="85750"/>
                </a:lnTo>
                <a:lnTo>
                  <a:pt x="32613" y="91406"/>
                </a:lnTo>
                <a:lnTo>
                  <a:pt x="29312" y="97082"/>
                </a:lnTo>
                <a:lnTo>
                  <a:pt x="23105" y="108467"/>
                </a:lnTo>
                <a:lnTo>
                  <a:pt x="11358" y="131299"/>
                </a:lnTo>
                <a:lnTo>
                  <a:pt x="5600" y="142725"/>
                </a:lnTo>
                <a:lnTo>
                  <a:pt x="3684" y="148439"/>
                </a:lnTo>
                <a:lnTo>
                  <a:pt x="2406" y="154154"/>
                </a:lnTo>
                <a:lnTo>
                  <a:pt x="1554" y="159868"/>
                </a:lnTo>
                <a:lnTo>
                  <a:pt x="986" y="165583"/>
                </a:lnTo>
                <a:lnTo>
                  <a:pt x="608" y="171298"/>
                </a:lnTo>
                <a:lnTo>
                  <a:pt x="187" y="181775"/>
                </a:lnTo>
                <a:lnTo>
                  <a:pt x="0" y="189606"/>
                </a:lnTo>
                <a:lnTo>
                  <a:pt x="903" y="193981"/>
                </a:lnTo>
                <a:lnTo>
                  <a:pt x="2457" y="198802"/>
                </a:lnTo>
                <a:lnTo>
                  <a:pt x="4446" y="203921"/>
                </a:lnTo>
                <a:lnTo>
                  <a:pt x="5771" y="208286"/>
                </a:lnTo>
                <a:lnTo>
                  <a:pt x="7244" y="215677"/>
                </a:lnTo>
                <a:lnTo>
                  <a:pt x="10439" y="222137"/>
                </a:lnTo>
                <a:lnTo>
                  <a:pt x="15034" y="228182"/>
                </a:lnTo>
                <a:lnTo>
                  <a:pt x="20251" y="234045"/>
                </a:lnTo>
                <a:lnTo>
                  <a:pt x="23929" y="236941"/>
                </a:lnTo>
                <a:lnTo>
                  <a:pt x="28285" y="239825"/>
                </a:lnTo>
                <a:lnTo>
                  <a:pt x="33094" y="242700"/>
                </a:lnTo>
                <a:lnTo>
                  <a:pt x="37253" y="244616"/>
                </a:lnTo>
                <a:lnTo>
                  <a:pt x="44414" y="246746"/>
                </a:lnTo>
                <a:lnTo>
                  <a:pt x="48609" y="248266"/>
                </a:lnTo>
                <a:lnTo>
                  <a:pt x="53312" y="250233"/>
                </a:lnTo>
                <a:lnTo>
                  <a:pt x="58351" y="252496"/>
                </a:lnTo>
                <a:lnTo>
                  <a:pt x="63616" y="254005"/>
                </a:lnTo>
                <a:lnTo>
                  <a:pt x="69031" y="255010"/>
                </a:lnTo>
                <a:lnTo>
                  <a:pt x="74546" y="255681"/>
                </a:lnTo>
                <a:lnTo>
                  <a:pt x="80128" y="256128"/>
                </a:lnTo>
                <a:lnTo>
                  <a:pt x="85753" y="256426"/>
                </a:lnTo>
                <a:lnTo>
                  <a:pt x="97085" y="256757"/>
                </a:lnTo>
                <a:lnTo>
                  <a:pt x="108471" y="256904"/>
                </a:lnTo>
                <a:lnTo>
                  <a:pt x="114174" y="255991"/>
                </a:lnTo>
                <a:lnTo>
                  <a:pt x="119881" y="254430"/>
                </a:lnTo>
                <a:lnTo>
                  <a:pt x="125591" y="252436"/>
                </a:lnTo>
                <a:lnTo>
                  <a:pt x="131303" y="250155"/>
                </a:lnTo>
                <a:lnTo>
                  <a:pt x="137015" y="247682"/>
                </a:lnTo>
                <a:lnTo>
                  <a:pt x="148443" y="242393"/>
                </a:lnTo>
                <a:lnTo>
                  <a:pt x="159872" y="236868"/>
                </a:lnTo>
                <a:lnTo>
                  <a:pt x="164634" y="234061"/>
                </a:lnTo>
                <a:lnTo>
                  <a:pt x="168761" y="231237"/>
                </a:lnTo>
                <a:lnTo>
                  <a:pt x="172465" y="228402"/>
                </a:lnTo>
                <a:lnTo>
                  <a:pt x="176839" y="225560"/>
                </a:lnTo>
                <a:lnTo>
                  <a:pt x="181661" y="222712"/>
                </a:lnTo>
                <a:lnTo>
                  <a:pt x="186780" y="219861"/>
                </a:lnTo>
                <a:lnTo>
                  <a:pt x="191145" y="216056"/>
                </a:lnTo>
                <a:lnTo>
                  <a:pt x="195008" y="211614"/>
                </a:lnTo>
                <a:lnTo>
                  <a:pt x="198535" y="206748"/>
                </a:lnTo>
                <a:lnTo>
                  <a:pt x="201839" y="201598"/>
                </a:lnTo>
                <a:lnTo>
                  <a:pt x="204995" y="196260"/>
                </a:lnTo>
                <a:lnTo>
                  <a:pt x="208051" y="190797"/>
                </a:lnTo>
                <a:lnTo>
                  <a:pt x="213987" y="179646"/>
                </a:lnTo>
                <a:lnTo>
                  <a:pt x="242735" y="122716"/>
                </a:lnTo>
                <a:lnTo>
                  <a:pt x="244641" y="117002"/>
                </a:lnTo>
                <a:lnTo>
                  <a:pt x="245912" y="111288"/>
                </a:lnTo>
                <a:lnTo>
                  <a:pt x="246759" y="105574"/>
                </a:lnTo>
                <a:lnTo>
                  <a:pt x="247323" y="99859"/>
                </a:lnTo>
                <a:lnTo>
                  <a:pt x="247700" y="94144"/>
                </a:lnTo>
                <a:lnTo>
                  <a:pt x="247951" y="88429"/>
                </a:lnTo>
                <a:lnTo>
                  <a:pt x="247166" y="82714"/>
                </a:lnTo>
                <a:lnTo>
                  <a:pt x="245690" y="76999"/>
                </a:lnTo>
                <a:lnTo>
                  <a:pt x="243753" y="71284"/>
                </a:lnTo>
                <a:lnTo>
                  <a:pt x="241510" y="65570"/>
                </a:lnTo>
                <a:lnTo>
                  <a:pt x="239062" y="59855"/>
                </a:lnTo>
                <a:lnTo>
                  <a:pt x="233801" y="48425"/>
                </a:lnTo>
                <a:lnTo>
                  <a:pt x="228289" y="36995"/>
                </a:lnTo>
                <a:lnTo>
                  <a:pt x="225485" y="32232"/>
                </a:lnTo>
                <a:lnTo>
                  <a:pt x="219830" y="24400"/>
                </a:lnTo>
                <a:lnTo>
                  <a:pt x="216036" y="20978"/>
                </a:lnTo>
                <a:lnTo>
                  <a:pt x="211602" y="17745"/>
                </a:lnTo>
                <a:lnTo>
                  <a:pt x="206740" y="14637"/>
                </a:lnTo>
                <a:lnTo>
                  <a:pt x="201595" y="11612"/>
                </a:lnTo>
                <a:lnTo>
                  <a:pt x="196259" y="8642"/>
                </a:lnTo>
                <a:lnTo>
                  <a:pt x="190797" y="5711"/>
                </a:lnTo>
                <a:lnTo>
                  <a:pt x="186203" y="3756"/>
                </a:lnTo>
                <a:lnTo>
                  <a:pt x="178559" y="1584"/>
                </a:lnTo>
                <a:lnTo>
                  <a:pt x="171986" y="619"/>
                </a:lnTo>
                <a:lnTo>
                  <a:pt x="164938" y="190"/>
                </a:lnTo>
                <a:lnTo>
                  <a:pt x="155455" y="0"/>
                </a:lnTo>
                <a:lnTo>
                  <a:pt x="151212" y="901"/>
                </a:lnTo>
                <a:lnTo>
                  <a:pt x="143957" y="4443"/>
                </a:lnTo>
                <a:lnTo>
                  <a:pt x="137558" y="9192"/>
                </a:lnTo>
                <a:lnTo>
                  <a:pt x="134518" y="11792"/>
                </a:lnTo>
                <a:lnTo>
                  <a:pt x="131539" y="13525"/>
                </a:lnTo>
                <a:lnTo>
                  <a:pt x="125689" y="15451"/>
                </a:lnTo>
                <a:lnTo>
                  <a:pt x="123747" y="16917"/>
                </a:lnTo>
                <a:lnTo>
                  <a:pt x="122454" y="18848"/>
                </a:lnTo>
                <a:lnTo>
                  <a:pt x="119865" y="255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045"/>
          <p:cNvSpPr/>
          <p:nvPr/>
        </p:nvSpPr>
        <p:spPr>
          <a:xfrm>
            <a:off x="3731895" y="5092075"/>
            <a:ext cx="25718" cy="51426"/>
          </a:xfrm>
          <a:custGeom>
            <a:avLst/>
            <a:gdLst/>
            <a:ahLst/>
            <a:cxnLst/>
            <a:rect l="0" t="0" r="0" b="0"/>
            <a:pathLst>
              <a:path w="25718" h="51426">
                <a:moveTo>
                  <a:pt x="25717" y="51425"/>
                </a:moveTo>
                <a:lnTo>
                  <a:pt x="4406" y="51425"/>
                </a:lnTo>
                <a:lnTo>
                  <a:pt x="2937" y="50472"/>
                </a:lnTo>
                <a:lnTo>
                  <a:pt x="1958" y="48885"/>
                </a:lnTo>
                <a:lnTo>
                  <a:pt x="1305" y="46874"/>
                </a:lnTo>
                <a:lnTo>
                  <a:pt x="870" y="44581"/>
                </a:lnTo>
                <a:lnTo>
                  <a:pt x="580" y="42100"/>
                </a:lnTo>
                <a:lnTo>
                  <a:pt x="114" y="35824"/>
                </a:lnTo>
                <a:lnTo>
                  <a:pt x="51" y="32426"/>
                </a:lnTo>
                <a:lnTo>
                  <a:pt x="0" y="10223"/>
                </a:lnTo>
                <a:lnTo>
                  <a:pt x="953" y="8717"/>
                </a:lnTo>
                <a:lnTo>
                  <a:pt x="2540" y="6761"/>
                </a:lnTo>
                <a:lnTo>
                  <a:pt x="8551" y="13"/>
                </a:lnTo>
                <a:lnTo>
                  <a:pt x="8563" y="0"/>
                </a:lnTo>
                <a:lnTo>
                  <a:pt x="8572" y="85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046"/>
          <p:cNvSpPr/>
          <p:nvPr/>
        </p:nvSpPr>
        <p:spPr>
          <a:xfrm>
            <a:off x="3989070" y="4800631"/>
            <a:ext cx="265748" cy="300007"/>
          </a:xfrm>
          <a:custGeom>
            <a:avLst/>
            <a:gdLst/>
            <a:ahLst/>
            <a:cxnLst/>
            <a:rect l="0" t="0" r="0" b="0"/>
            <a:pathLst>
              <a:path w="265748" h="300007">
                <a:moveTo>
                  <a:pt x="265747" y="25686"/>
                </a:moveTo>
                <a:lnTo>
                  <a:pt x="252977" y="25686"/>
                </a:lnTo>
                <a:lnTo>
                  <a:pt x="251518" y="24734"/>
                </a:lnTo>
                <a:lnTo>
                  <a:pt x="250546" y="23147"/>
                </a:lnTo>
                <a:lnTo>
                  <a:pt x="249899" y="21135"/>
                </a:lnTo>
                <a:lnTo>
                  <a:pt x="248513" y="19794"/>
                </a:lnTo>
                <a:lnTo>
                  <a:pt x="246638" y="18901"/>
                </a:lnTo>
                <a:lnTo>
                  <a:pt x="242014" y="17908"/>
                </a:lnTo>
                <a:lnTo>
                  <a:pt x="234056" y="17349"/>
                </a:lnTo>
                <a:lnTo>
                  <a:pt x="228484" y="17218"/>
                </a:lnTo>
                <a:lnTo>
                  <a:pt x="202879" y="17116"/>
                </a:lnTo>
                <a:lnTo>
                  <a:pt x="200022" y="16163"/>
                </a:lnTo>
                <a:lnTo>
                  <a:pt x="194309" y="12563"/>
                </a:lnTo>
                <a:lnTo>
                  <a:pt x="186054" y="10329"/>
                </a:lnTo>
                <a:lnTo>
                  <a:pt x="181186" y="9733"/>
                </a:lnTo>
                <a:lnTo>
                  <a:pt x="173237" y="9071"/>
                </a:lnTo>
                <a:lnTo>
                  <a:pt x="166529" y="8776"/>
                </a:lnTo>
                <a:lnTo>
                  <a:pt x="160373" y="8646"/>
                </a:lnTo>
                <a:lnTo>
                  <a:pt x="135524" y="8551"/>
                </a:lnTo>
                <a:lnTo>
                  <a:pt x="131307" y="7594"/>
                </a:lnTo>
                <a:lnTo>
                  <a:pt x="126590" y="6006"/>
                </a:lnTo>
                <a:lnTo>
                  <a:pt x="121541" y="3993"/>
                </a:lnTo>
                <a:lnTo>
                  <a:pt x="113390" y="1758"/>
                </a:lnTo>
                <a:lnTo>
                  <a:pt x="106593" y="763"/>
                </a:lnTo>
                <a:lnTo>
                  <a:pt x="100397" y="322"/>
                </a:lnTo>
                <a:lnTo>
                  <a:pt x="91928" y="125"/>
                </a:lnTo>
                <a:lnTo>
                  <a:pt x="75520" y="0"/>
                </a:lnTo>
                <a:lnTo>
                  <a:pt x="72254" y="942"/>
                </a:lnTo>
                <a:lnTo>
                  <a:pt x="66085" y="4528"/>
                </a:lnTo>
                <a:lnTo>
                  <a:pt x="60169" y="6758"/>
                </a:lnTo>
                <a:lnTo>
                  <a:pt x="54363" y="7748"/>
                </a:lnTo>
                <a:lnTo>
                  <a:pt x="48609" y="8189"/>
                </a:lnTo>
                <a:lnTo>
                  <a:pt x="42876" y="8385"/>
                </a:lnTo>
                <a:lnTo>
                  <a:pt x="40014" y="8437"/>
                </a:lnTo>
                <a:lnTo>
                  <a:pt x="38106" y="9424"/>
                </a:lnTo>
                <a:lnTo>
                  <a:pt x="36834" y="11035"/>
                </a:lnTo>
                <a:lnTo>
                  <a:pt x="35986" y="13061"/>
                </a:lnTo>
                <a:lnTo>
                  <a:pt x="34468" y="14412"/>
                </a:lnTo>
                <a:lnTo>
                  <a:pt x="32504" y="15313"/>
                </a:lnTo>
                <a:lnTo>
                  <a:pt x="27780" y="16313"/>
                </a:lnTo>
                <a:lnTo>
                  <a:pt x="22506" y="16758"/>
                </a:lnTo>
                <a:lnTo>
                  <a:pt x="20719" y="17829"/>
                </a:lnTo>
                <a:lnTo>
                  <a:pt x="19528" y="19496"/>
                </a:lnTo>
                <a:lnTo>
                  <a:pt x="18733" y="21559"/>
                </a:lnTo>
                <a:lnTo>
                  <a:pt x="17251" y="22935"/>
                </a:lnTo>
                <a:lnTo>
                  <a:pt x="15311" y="23852"/>
                </a:lnTo>
                <a:lnTo>
                  <a:pt x="13064" y="24463"/>
                </a:lnTo>
                <a:lnTo>
                  <a:pt x="11567" y="26776"/>
                </a:lnTo>
                <a:lnTo>
                  <a:pt x="9903" y="34425"/>
                </a:lnTo>
                <a:lnTo>
                  <a:pt x="9164" y="41635"/>
                </a:lnTo>
                <a:lnTo>
                  <a:pt x="8835" y="48015"/>
                </a:lnTo>
                <a:lnTo>
                  <a:pt x="8689" y="54025"/>
                </a:lnTo>
                <a:lnTo>
                  <a:pt x="8606" y="67315"/>
                </a:lnTo>
                <a:lnTo>
                  <a:pt x="7643" y="71536"/>
                </a:lnTo>
                <a:lnTo>
                  <a:pt x="4032" y="78766"/>
                </a:lnTo>
                <a:lnTo>
                  <a:pt x="1791" y="87695"/>
                </a:lnTo>
                <a:lnTo>
                  <a:pt x="1194" y="92743"/>
                </a:lnTo>
                <a:lnTo>
                  <a:pt x="796" y="98013"/>
                </a:lnTo>
                <a:lnTo>
                  <a:pt x="531" y="103432"/>
                </a:lnTo>
                <a:lnTo>
                  <a:pt x="157" y="117619"/>
                </a:lnTo>
                <a:lnTo>
                  <a:pt x="2" y="156737"/>
                </a:lnTo>
                <a:lnTo>
                  <a:pt x="0" y="188529"/>
                </a:lnTo>
                <a:lnTo>
                  <a:pt x="21311" y="188564"/>
                </a:lnTo>
                <a:lnTo>
                  <a:pt x="23732" y="187611"/>
                </a:lnTo>
                <a:lnTo>
                  <a:pt x="31691" y="181720"/>
                </a:lnTo>
                <a:lnTo>
                  <a:pt x="37262" y="176632"/>
                </a:lnTo>
                <a:lnTo>
                  <a:pt x="45754" y="168412"/>
                </a:lnTo>
                <a:lnTo>
                  <a:pt x="49552" y="166557"/>
                </a:lnTo>
                <a:lnTo>
                  <a:pt x="53990" y="165320"/>
                </a:lnTo>
                <a:lnTo>
                  <a:pt x="58853" y="164495"/>
                </a:lnTo>
                <a:lnTo>
                  <a:pt x="66797" y="161039"/>
                </a:lnTo>
                <a:lnTo>
                  <a:pt x="74455" y="156328"/>
                </a:lnTo>
                <a:lnTo>
                  <a:pt x="79164" y="153738"/>
                </a:lnTo>
                <a:lnTo>
                  <a:pt x="84208" y="151059"/>
                </a:lnTo>
                <a:lnTo>
                  <a:pt x="89476" y="149273"/>
                </a:lnTo>
                <a:lnTo>
                  <a:pt x="94893" y="148083"/>
                </a:lnTo>
                <a:lnTo>
                  <a:pt x="100409" y="147289"/>
                </a:lnTo>
                <a:lnTo>
                  <a:pt x="105039" y="146760"/>
                </a:lnTo>
                <a:lnTo>
                  <a:pt x="112724" y="146172"/>
                </a:lnTo>
                <a:lnTo>
                  <a:pt x="117059" y="146015"/>
                </a:lnTo>
                <a:lnTo>
                  <a:pt x="135165" y="145763"/>
                </a:lnTo>
                <a:lnTo>
                  <a:pt x="138687" y="145743"/>
                </a:lnTo>
                <a:lnTo>
                  <a:pt x="142940" y="146681"/>
                </a:lnTo>
                <a:lnTo>
                  <a:pt x="147681" y="148260"/>
                </a:lnTo>
                <a:lnTo>
                  <a:pt x="152746" y="150264"/>
                </a:lnTo>
                <a:lnTo>
                  <a:pt x="160914" y="155032"/>
                </a:lnTo>
                <a:lnTo>
                  <a:pt x="168672" y="160326"/>
                </a:lnTo>
                <a:lnTo>
                  <a:pt x="173408" y="163071"/>
                </a:lnTo>
                <a:lnTo>
                  <a:pt x="178470" y="165854"/>
                </a:lnTo>
                <a:lnTo>
                  <a:pt x="186635" y="171485"/>
                </a:lnTo>
                <a:lnTo>
                  <a:pt x="190145" y="174320"/>
                </a:lnTo>
                <a:lnTo>
                  <a:pt x="196586" y="182551"/>
                </a:lnTo>
                <a:lnTo>
                  <a:pt x="202624" y="191606"/>
                </a:lnTo>
                <a:lnTo>
                  <a:pt x="208482" y="198806"/>
                </a:lnTo>
                <a:lnTo>
                  <a:pt x="210425" y="203012"/>
                </a:lnTo>
                <a:lnTo>
                  <a:pt x="211721" y="207721"/>
                </a:lnTo>
                <a:lnTo>
                  <a:pt x="212585" y="212765"/>
                </a:lnTo>
                <a:lnTo>
                  <a:pt x="216084" y="220910"/>
                </a:lnTo>
                <a:lnTo>
                  <a:pt x="218351" y="224415"/>
                </a:lnTo>
                <a:lnTo>
                  <a:pt x="220869" y="233390"/>
                </a:lnTo>
                <a:lnTo>
                  <a:pt x="221541" y="238450"/>
                </a:lnTo>
                <a:lnTo>
                  <a:pt x="221036" y="243729"/>
                </a:lnTo>
                <a:lnTo>
                  <a:pt x="219748" y="249153"/>
                </a:lnTo>
                <a:lnTo>
                  <a:pt x="217936" y="254674"/>
                </a:lnTo>
                <a:lnTo>
                  <a:pt x="215922" y="263349"/>
                </a:lnTo>
                <a:lnTo>
                  <a:pt x="215386" y="266995"/>
                </a:lnTo>
                <a:lnTo>
                  <a:pt x="214076" y="270378"/>
                </a:lnTo>
                <a:lnTo>
                  <a:pt x="210080" y="276679"/>
                </a:lnTo>
                <a:lnTo>
                  <a:pt x="202474" y="285580"/>
                </a:lnTo>
                <a:lnTo>
                  <a:pt x="194189" y="294250"/>
                </a:lnTo>
                <a:lnTo>
                  <a:pt x="190419" y="296169"/>
                </a:lnTo>
                <a:lnTo>
                  <a:pt x="186001" y="297448"/>
                </a:lnTo>
                <a:lnTo>
                  <a:pt x="181151" y="298301"/>
                </a:lnTo>
                <a:lnTo>
                  <a:pt x="176011" y="298869"/>
                </a:lnTo>
                <a:lnTo>
                  <a:pt x="170681" y="299248"/>
                </a:lnTo>
                <a:lnTo>
                  <a:pt x="165222" y="299501"/>
                </a:lnTo>
                <a:lnTo>
                  <a:pt x="151537" y="299782"/>
                </a:lnTo>
                <a:lnTo>
                  <a:pt x="8572" y="3000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047"/>
          <p:cNvSpPr/>
          <p:nvPr/>
        </p:nvSpPr>
        <p:spPr>
          <a:xfrm>
            <a:off x="825817" y="4963477"/>
            <a:ext cx="120016" cy="351474"/>
          </a:xfrm>
          <a:custGeom>
            <a:avLst/>
            <a:gdLst/>
            <a:ahLst/>
            <a:cxnLst/>
            <a:rect l="0" t="0" r="0" b="0"/>
            <a:pathLst>
              <a:path w="120016" h="35147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1" y="20400"/>
                </a:lnTo>
                <a:lnTo>
                  <a:pt x="6844" y="23125"/>
                </a:lnTo>
                <a:lnTo>
                  <a:pt x="9325" y="25894"/>
                </a:lnTo>
                <a:lnTo>
                  <a:pt x="11932" y="28693"/>
                </a:lnTo>
                <a:lnTo>
                  <a:pt x="14622" y="32464"/>
                </a:lnTo>
                <a:lnTo>
                  <a:pt x="17368" y="36883"/>
                </a:lnTo>
                <a:lnTo>
                  <a:pt x="20151" y="41734"/>
                </a:lnTo>
                <a:lnTo>
                  <a:pt x="23912" y="47825"/>
                </a:lnTo>
                <a:lnTo>
                  <a:pt x="33170" y="62213"/>
                </a:lnTo>
                <a:lnTo>
                  <a:pt x="37353" y="70051"/>
                </a:lnTo>
                <a:lnTo>
                  <a:pt x="41095" y="78133"/>
                </a:lnTo>
                <a:lnTo>
                  <a:pt x="44541" y="86379"/>
                </a:lnTo>
                <a:lnTo>
                  <a:pt x="50911" y="100621"/>
                </a:lnTo>
                <a:lnTo>
                  <a:pt x="53943" y="107085"/>
                </a:lnTo>
                <a:lnTo>
                  <a:pt x="56917" y="114253"/>
                </a:lnTo>
                <a:lnTo>
                  <a:pt x="59852" y="121889"/>
                </a:lnTo>
                <a:lnTo>
                  <a:pt x="65653" y="137993"/>
                </a:lnTo>
                <a:lnTo>
                  <a:pt x="71407" y="154676"/>
                </a:lnTo>
                <a:lnTo>
                  <a:pt x="74275" y="162172"/>
                </a:lnTo>
                <a:lnTo>
                  <a:pt x="77139" y="169075"/>
                </a:lnTo>
                <a:lnTo>
                  <a:pt x="80001" y="175581"/>
                </a:lnTo>
                <a:lnTo>
                  <a:pt x="81909" y="182777"/>
                </a:lnTo>
                <a:lnTo>
                  <a:pt x="83181" y="190432"/>
                </a:lnTo>
                <a:lnTo>
                  <a:pt x="84029" y="198392"/>
                </a:lnTo>
                <a:lnTo>
                  <a:pt x="85547" y="205603"/>
                </a:lnTo>
                <a:lnTo>
                  <a:pt x="87511" y="212317"/>
                </a:lnTo>
                <a:lnTo>
                  <a:pt x="89773" y="218697"/>
                </a:lnTo>
                <a:lnTo>
                  <a:pt x="91281" y="224855"/>
                </a:lnTo>
                <a:lnTo>
                  <a:pt x="92287" y="230866"/>
                </a:lnTo>
                <a:lnTo>
                  <a:pt x="92957" y="236779"/>
                </a:lnTo>
                <a:lnTo>
                  <a:pt x="93404" y="242625"/>
                </a:lnTo>
                <a:lnTo>
                  <a:pt x="93702" y="248427"/>
                </a:lnTo>
                <a:lnTo>
                  <a:pt x="93900" y="254201"/>
                </a:lnTo>
                <a:lnTo>
                  <a:pt x="94985" y="259954"/>
                </a:lnTo>
                <a:lnTo>
                  <a:pt x="96661" y="265696"/>
                </a:lnTo>
                <a:lnTo>
                  <a:pt x="98731" y="271428"/>
                </a:lnTo>
                <a:lnTo>
                  <a:pt x="100110" y="277155"/>
                </a:lnTo>
                <a:lnTo>
                  <a:pt x="101030" y="282877"/>
                </a:lnTo>
                <a:lnTo>
                  <a:pt x="101643" y="288597"/>
                </a:lnTo>
                <a:lnTo>
                  <a:pt x="104865" y="297493"/>
                </a:lnTo>
                <a:lnTo>
                  <a:pt x="107057" y="301198"/>
                </a:lnTo>
                <a:lnTo>
                  <a:pt x="109494" y="310396"/>
                </a:lnTo>
                <a:lnTo>
                  <a:pt x="110576" y="319881"/>
                </a:lnTo>
                <a:lnTo>
                  <a:pt x="111186" y="330576"/>
                </a:lnTo>
                <a:lnTo>
                  <a:pt x="111409" y="341089"/>
                </a:lnTo>
                <a:lnTo>
                  <a:pt x="113967" y="344635"/>
                </a:lnTo>
                <a:lnTo>
                  <a:pt x="120015" y="3514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048"/>
          <p:cNvSpPr/>
          <p:nvPr/>
        </p:nvSpPr>
        <p:spPr>
          <a:xfrm>
            <a:off x="825817" y="5006340"/>
            <a:ext cx="265748" cy="325718"/>
          </a:xfrm>
          <a:custGeom>
            <a:avLst/>
            <a:gdLst/>
            <a:ahLst/>
            <a:cxnLst/>
            <a:rect l="0" t="0" r="0" b="0"/>
            <a:pathLst>
              <a:path w="265748" h="325718">
                <a:moveTo>
                  <a:pt x="265747" y="0"/>
                </a:moveTo>
                <a:lnTo>
                  <a:pt x="265747" y="4551"/>
                </a:lnTo>
                <a:lnTo>
                  <a:pt x="264795" y="5891"/>
                </a:lnTo>
                <a:lnTo>
                  <a:pt x="263207" y="6785"/>
                </a:lnTo>
                <a:lnTo>
                  <a:pt x="261197" y="7381"/>
                </a:lnTo>
                <a:lnTo>
                  <a:pt x="259856" y="8730"/>
                </a:lnTo>
                <a:lnTo>
                  <a:pt x="258962" y="10583"/>
                </a:lnTo>
                <a:lnTo>
                  <a:pt x="257017" y="16133"/>
                </a:lnTo>
                <a:lnTo>
                  <a:pt x="252977" y="24950"/>
                </a:lnTo>
                <a:lnTo>
                  <a:pt x="237055" y="57333"/>
                </a:lnTo>
                <a:lnTo>
                  <a:pt x="233284" y="62987"/>
                </a:lnTo>
                <a:lnTo>
                  <a:pt x="228865" y="68661"/>
                </a:lnTo>
                <a:lnTo>
                  <a:pt x="224014" y="74349"/>
                </a:lnTo>
                <a:lnTo>
                  <a:pt x="218875" y="80998"/>
                </a:lnTo>
                <a:lnTo>
                  <a:pt x="213544" y="88289"/>
                </a:lnTo>
                <a:lnTo>
                  <a:pt x="202541" y="104009"/>
                </a:lnTo>
                <a:lnTo>
                  <a:pt x="174263" y="145882"/>
                </a:lnTo>
                <a:lnTo>
                  <a:pt x="168563" y="153452"/>
                </a:lnTo>
                <a:lnTo>
                  <a:pt x="162857" y="160404"/>
                </a:lnTo>
                <a:lnTo>
                  <a:pt x="157149" y="166943"/>
                </a:lnTo>
                <a:lnTo>
                  <a:pt x="150486" y="174160"/>
                </a:lnTo>
                <a:lnTo>
                  <a:pt x="128408" y="197018"/>
                </a:lnTo>
                <a:lnTo>
                  <a:pt x="80115" y="245628"/>
                </a:lnTo>
                <a:lnTo>
                  <a:pt x="75317" y="251382"/>
                </a:lnTo>
                <a:lnTo>
                  <a:pt x="71167" y="257123"/>
                </a:lnTo>
                <a:lnTo>
                  <a:pt x="67447" y="262855"/>
                </a:lnTo>
                <a:lnTo>
                  <a:pt x="63062" y="268581"/>
                </a:lnTo>
                <a:lnTo>
                  <a:pt x="58234" y="274304"/>
                </a:lnTo>
                <a:lnTo>
                  <a:pt x="53110" y="280024"/>
                </a:lnTo>
                <a:lnTo>
                  <a:pt x="47789" y="284790"/>
                </a:lnTo>
                <a:lnTo>
                  <a:pt x="42337" y="288920"/>
                </a:lnTo>
                <a:lnTo>
                  <a:pt x="36797" y="292626"/>
                </a:lnTo>
                <a:lnTo>
                  <a:pt x="32151" y="297001"/>
                </a:lnTo>
                <a:lnTo>
                  <a:pt x="24449" y="306943"/>
                </a:lnTo>
                <a:lnTo>
                  <a:pt x="21062" y="310356"/>
                </a:lnTo>
                <a:lnTo>
                  <a:pt x="17851" y="312631"/>
                </a:lnTo>
                <a:lnTo>
                  <a:pt x="14758" y="314148"/>
                </a:lnTo>
                <a:lnTo>
                  <a:pt x="12696" y="316112"/>
                </a:lnTo>
                <a:lnTo>
                  <a:pt x="11322" y="318374"/>
                </a:lnTo>
                <a:lnTo>
                  <a:pt x="10405" y="320834"/>
                </a:lnTo>
                <a:lnTo>
                  <a:pt x="8842" y="322474"/>
                </a:lnTo>
                <a:lnTo>
                  <a:pt x="6847" y="323568"/>
                </a:lnTo>
                <a:lnTo>
                  <a:pt x="119" y="325717"/>
                </a:lnTo>
                <a:lnTo>
                  <a:pt x="0" y="3171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049"/>
          <p:cNvSpPr/>
          <p:nvPr/>
        </p:nvSpPr>
        <p:spPr>
          <a:xfrm>
            <a:off x="1177289" y="5066347"/>
            <a:ext cx="240031" cy="17146"/>
          </a:xfrm>
          <a:custGeom>
            <a:avLst/>
            <a:gdLst/>
            <a:ahLst/>
            <a:cxnLst/>
            <a:rect l="0" t="0" r="0" b="0"/>
            <a:pathLst>
              <a:path w="240031" h="17146">
                <a:moveTo>
                  <a:pt x="0" y="17145"/>
                </a:moveTo>
                <a:lnTo>
                  <a:pt x="84076" y="17145"/>
                </a:lnTo>
                <a:lnTo>
                  <a:pt x="90340" y="16193"/>
                </a:lnTo>
                <a:lnTo>
                  <a:pt x="97375" y="14606"/>
                </a:lnTo>
                <a:lnTo>
                  <a:pt x="104922" y="12594"/>
                </a:lnTo>
                <a:lnTo>
                  <a:pt x="111858" y="11253"/>
                </a:lnTo>
                <a:lnTo>
                  <a:pt x="118387" y="10360"/>
                </a:lnTo>
                <a:lnTo>
                  <a:pt x="124645" y="9764"/>
                </a:lnTo>
                <a:lnTo>
                  <a:pt x="130722" y="9367"/>
                </a:lnTo>
                <a:lnTo>
                  <a:pt x="136678" y="9102"/>
                </a:lnTo>
                <a:lnTo>
                  <a:pt x="149329" y="8808"/>
                </a:lnTo>
                <a:lnTo>
                  <a:pt x="164476" y="8677"/>
                </a:lnTo>
                <a:lnTo>
                  <a:pt x="170611" y="7690"/>
                </a:lnTo>
                <a:lnTo>
                  <a:pt x="175653" y="6079"/>
                </a:lnTo>
                <a:lnTo>
                  <a:pt x="179967" y="4053"/>
                </a:lnTo>
                <a:lnTo>
                  <a:pt x="184748" y="2702"/>
                </a:lnTo>
                <a:lnTo>
                  <a:pt x="189841" y="1802"/>
                </a:lnTo>
                <a:lnTo>
                  <a:pt x="195141" y="1201"/>
                </a:lnTo>
                <a:lnTo>
                  <a:pt x="199626" y="801"/>
                </a:lnTo>
                <a:lnTo>
                  <a:pt x="203569" y="534"/>
                </a:lnTo>
                <a:lnTo>
                  <a:pt x="210491" y="238"/>
                </a:lnTo>
                <a:lnTo>
                  <a:pt x="219742" y="70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050"/>
          <p:cNvSpPr/>
          <p:nvPr/>
        </p:nvSpPr>
        <p:spPr>
          <a:xfrm>
            <a:off x="1163938" y="5152082"/>
            <a:ext cx="270527" cy="17136"/>
          </a:xfrm>
          <a:custGeom>
            <a:avLst/>
            <a:gdLst/>
            <a:ahLst/>
            <a:cxnLst/>
            <a:rect l="0" t="0" r="0" b="0"/>
            <a:pathLst>
              <a:path w="270527" h="17136">
                <a:moveTo>
                  <a:pt x="30496" y="17135"/>
                </a:moveTo>
                <a:lnTo>
                  <a:pt x="0" y="17135"/>
                </a:lnTo>
                <a:lnTo>
                  <a:pt x="24020" y="17135"/>
                </a:lnTo>
                <a:lnTo>
                  <a:pt x="27131" y="16183"/>
                </a:lnTo>
                <a:lnTo>
                  <a:pt x="30158" y="14596"/>
                </a:lnTo>
                <a:lnTo>
                  <a:pt x="33128" y="12584"/>
                </a:lnTo>
                <a:lnTo>
                  <a:pt x="37966" y="11243"/>
                </a:lnTo>
                <a:lnTo>
                  <a:pt x="44049" y="10350"/>
                </a:lnTo>
                <a:lnTo>
                  <a:pt x="50961" y="9754"/>
                </a:lnTo>
                <a:lnTo>
                  <a:pt x="57475" y="8404"/>
                </a:lnTo>
                <a:lnTo>
                  <a:pt x="63722" y="6552"/>
                </a:lnTo>
                <a:lnTo>
                  <a:pt x="69792" y="4365"/>
                </a:lnTo>
                <a:lnTo>
                  <a:pt x="76696" y="2907"/>
                </a:lnTo>
                <a:lnTo>
                  <a:pt x="84156" y="1934"/>
                </a:lnTo>
                <a:lnTo>
                  <a:pt x="91987" y="1287"/>
                </a:lnTo>
                <a:lnTo>
                  <a:pt x="99113" y="855"/>
                </a:lnTo>
                <a:lnTo>
                  <a:pt x="112110" y="374"/>
                </a:lnTo>
                <a:lnTo>
                  <a:pt x="142820" y="66"/>
                </a:lnTo>
                <a:lnTo>
                  <a:pt x="180367" y="0"/>
                </a:lnTo>
                <a:lnTo>
                  <a:pt x="187560" y="949"/>
                </a:lnTo>
                <a:lnTo>
                  <a:pt x="195213" y="2535"/>
                </a:lnTo>
                <a:lnTo>
                  <a:pt x="203172" y="4544"/>
                </a:lnTo>
                <a:lnTo>
                  <a:pt x="211336" y="5884"/>
                </a:lnTo>
                <a:lnTo>
                  <a:pt x="219636" y="6777"/>
                </a:lnTo>
                <a:lnTo>
                  <a:pt x="228027" y="7372"/>
                </a:lnTo>
                <a:lnTo>
                  <a:pt x="235526" y="7769"/>
                </a:lnTo>
                <a:lnTo>
                  <a:pt x="248938" y="8210"/>
                </a:lnTo>
                <a:lnTo>
                  <a:pt x="254229" y="9280"/>
                </a:lnTo>
                <a:lnTo>
                  <a:pt x="258709" y="10946"/>
                </a:lnTo>
                <a:lnTo>
                  <a:pt x="270526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P. 268- 273</a:t>
            </a:r>
          </a:p>
          <a:p>
            <a:pPr lvl="1" eaLnBrk="1" hangingPunct="1"/>
            <a:r>
              <a:rPr lang="en-US" dirty="0" smtClean="0"/>
              <a:t>9-18 </a:t>
            </a:r>
          </a:p>
          <a:p>
            <a:pPr lvl="1" eaLnBrk="1" hangingPunct="1"/>
            <a:r>
              <a:rPr lang="en-US" dirty="0" smtClean="0"/>
              <a:t>36-38</a:t>
            </a:r>
          </a:p>
          <a:p>
            <a:pPr lvl="1" eaLnBrk="1" hangingPunct="1"/>
            <a:r>
              <a:rPr lang="en-US" dirty="0" smtClean="0"/>
              <a:t>67-73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12" name="SMARTPenAnnotation8"/>
          <p:cNvSpPr/>
          <p:nvPr/>
        </p:nvSpPr>
        <p:spPr>
          <a:xfrm>
            <a:off x="6840538" y="3184525"/>
            <a:ext cx="7937" cy="12700"/>
          </a:xfrm>
          <a:custGeom>
            <a:avLst/>
            <a:gdLst/>
            <a:ahLst/>
            <a:cxnLst/>
            <a:rect l="0" t="0" r="0" b="0"/>
            <a:pathLst>
              <a:path w="8433" h="13928">
                <a:moveTo>
                  <a:pt x="0" y="0"/>
                </a:moveTo>
                <a:lnTo>
                  <a:pt x="8432" y="139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SMARTPenAnnotation965"/>
          <p:cNvSpPr/>
          <p:nvPr/>
        </p:nvSpPr>
        <p:spPr>
          <a:xfrm>
            <a:off x="697334" y="2751926"/>
            <a:ext cx="2160167" cy="375298"/>
          </a:xfrm>
          <a:custGeom>
            <a:avLst/>
            <a:gdLst/>
            <a:ahLst/>
            <a:cxnLst/>
            <a:rect l="0" t="0" r="0" b="0"/>
            <a:pathLst>
              <a:path w="2160167" h="375298">
                <a:moveTo>
                  <a:pt x="8468" y="334174"/>
                </a:moveTo>
                <a:lnTo>
                  <a:pt x="248" y="334174"/>
                </a:lnTo>
                <a:lnTo>
                  <a:pt x="0" y="329623"/>
                </a:lnTo>
                <a:lnTo>
                  <a:pt x="918" y="328282"/>
                </a:lnTo>
                <a:lnTo>
                  <a:pt x="2482" y="327388"/>
                </a:lnTo>
                <a:lnTo>
                  <a:pt x="4477" y="326793"/>
                </a:lnTo>
                <a:lnTo>
                  <a:pt x="5807" y="325443"/>
                </a:lnTo>
                <a:lnTo>
                  <a:pt x="6694" y="323591"/>
                </a:lnTo>
                <a:lnTo>
                  <a:pt x="7286" y="321403"/>
                </a:lnTo>
                <a:lnTo>
                  <a:pt x="10482" y="316433"/>
                </a:lnTo>
                <a:lnTo>
                  <a:pt x="12668" y="313774"/>
                </a:lnTo>
                <a:lnTo>
                  <a:pt x="24847" y="305481"/>
                </a:lnTo>
                <a:lnTo>
                  <a:pt x="52872" y="293193"/>
                </a:lnTo>
                <a:lnTo>
                  <a:pt x="69161" y="283892"/>
                </a:lnTo>
                <a:lnTo>
                  <a:pt x="77505" y="277793"/>
                </a:lnTo>
                <a:lnTo>
                  <a:pt x="85925" y="270869"/>
                </a:lnTo>
                <a:lnTo>
                  <a:pt x="94396" y="263395"/>
                </a:lnTo>
                <a:lnTo>
                  <a:pt x="104806" y="256508"/>
                </a:lnTo>
                <a:lnTo>
                  <a:pt x="116508" y="250012"/>
                </a:lnTo>
                <a:lnTo>
                  <a:pt x="129072" y="243776"/>
                </a:lnTo>
                <a:lnTo>
                  <a:pt x="141258" y="236761"/>
                </a:lnTo>
                <a:lnTo>
                  <a:pt x="153192" y="229227"/>
                </a:lnTo>
                <a:lnTo>
                  <a:pt x="164958" y="221347"/>
                </a:lnTo>
                <a:lnTo>
                  <a:pt x="177565" y="214188"/>
                </a:lnTo>
                <a:lnTo>
                  <a:pt x="190732" y="207511"/>
                </a:lnTo>
                <a:lnTo>
                  <a:pt x="204272" y="201154"/>
                </a:lnTo>
                <a:lnTo>
                  <a:pt x="232017" y="189011"/>
                </a:lnTo>
                <a:lnTo>
                  <a:pt x="246083" y="183106"/>
                </a:lnTo>
                <a:lnTo>
                  <a:pt x="261176" y="176312"/>
                </a:lnTo>
                <a:lnTo>
                  <a:pt x="293185" y="161143"/>
                </a:lnTo>
                <a:lnTo>
                  <a:pt x="309722" y="154050"/>
                </a:lnTo>
                <a:lnTo>
                  <a:pt x="326461" y="147416"/>
                </a:lnTo>
                <a:lnTo>
                  <a:pt x="343336" y="141089"/>
                </a:lnTo>
                <a:lnTo>
                  <a:pt x="360301" y="134013"/>
                </a:lnTo>
                <a:lnTo>
                  <a:pt x="377326" y="126438"/>
                </a:lnTo>
                <a:lnTo>
                  <a:pt x="394391" y="118531"/>
                </a:lnTo>
                <a:lnTo>
                  <a:pt x="412435" y="111354"/>
                </a:lnTo>
                <a:lnTo>
                  <a:pt x="431132" y="104665"/>
                </a:lnTo>
                <a:lnTo>
                  <a:pt x="468733" y="93105"/>
                </a:lnTo>
                <a:lnTo>
                  <a:pt x="504496" y="84792"/>
                </a:lnTo>
                <a:lnTo>
                  <a:pt x="596508" y="65751"/>
                </a:lnTo>
                <a:lnTo>
                  <a:pt x="639796" y="61601"/>
                </a:lnTo>
                <a:lnTo>
                  <a:pt x="673683" y="64922"/>
                </a:lnTo>
                <a:lnTo>
                  <a:pt x="697270" y="71939"/>
                </a:lnTo>
                <a:lnTo>
                  <a:pt x="701985" y="74578"/>
                </a:lnTo>
                <a:lnTo>
                  <a:pt x="705127" y="77290"/>
                </a:lnTo>
                <a:lnTo>
                  <a:pt x="707222" y="80050"/>
                </a:lnTo>
                <a:lnTo>
                  <a:pt x="708619" y="83796"/>
                </a:lnTo>
                <a:lnTo>
                  <a:pt x="710171" y="93037"/>
                </a:lnTo>
                <a:lnTo>
                  <a:pt x="709633" y="99121"/>
                </a:lnTo>
                <a:lnTo>
                  <a:pt x="708321" y="106034"/>
                </a:lnTo>
                <a:lnTo>
                  <a:pt x="706494" y="113501"/>
                </a:lnTo>
                <a:lnTo>
                  <a:pt x="702419" y="121336"/>
                </a:lnTo>
                <a:lnTo>
                  <a:pt x="696844" y="129417"/>
                </a:lnTo>
                <a:lnTo>
                  <a:pt x="690271" y="137662"/>
                </a:lnTo>
                <a:lnTo>
                  <a:pt x="683983" y="146015"/>
                </a:lnTo>
                <a:lnTo>
                  <a:pt x="671917" y="162918"/>
                </a:lnTo>
                <a:lnTo>
                  <a:pt x="664127" y="172378"/>
                </a:lnTo>
                <a:lnTo>
                  <a:pt x="655124" y="182495"/>
                </a:lnTo>
                <a:lnTo>
                  <a:pt x="635913" y="202943"/>
                </a:lnTo>
                <a:lnTo>
                  <a:pt x="591616" y="248101"/>
                </a:lnTo>
                <a:lnTo>
                  <a:pt x="537152" y="302683"/>
                </a:lnTo>
                <a:lnTo>
                  <a:pt x="531421" y="309370"/>
                </a:lnTo>
                <a:lnTo>
                  <a:pt x="526649" y="315733"/>
                </a:lnTo>
                <a:lnTo>
                  <a:pt x="522514" y="321880"/>
                </a:lnTo>
                <a:lnTo>
                  <a:pt x="518805" y="327883"/>
                </a:lnTo>
                <a:lnTo>
                  <a:pt x="515380" y="333790"/>
                </a:lnTo>
                <a:lnTo>
                  <a:pt x="509987" y="344481"/>
                </a:lnTo>
                <a:lnTo>
                  <a:pt x="507590" y="352407"/>
                </a:lnTo>
                <a:lnTo>
                  <a:pt x="506241" y="362224"/>
                </a:lnTo>
                <a:lnTo>
                  <a:pt x="507004" y="365257"/>
                </a:lnTo>
                <a:lnTo>
                  <a:pt x="510392" y="371166"/>
                </a:lnTo>
                <a:lnTo>
                  <a:pt x="512629" y="373123"/>
                </a:lnTo>
                <a:lnTo>
                  <a:pt x="515073" y="374427"/>
                </a:lnTo>
                <a:lnTo>
                  <a:pt x="517655" y="375297"/>
                </a:lnTo>
                <a:lnTo>
                  <a:pt x="521281" y="374924"/>
                </a:lnTo>
                <a:lnTo>
                  <a:pt x="530390" y="371970"/>
                </a:lnTo>
                <a:lnTo>
                  <a:pt x="540788" y="364942"/>
                </a:lnTo>
                <a:lnTo>
                  <a:pt x="552712" y="356421"/>
                </a:lnTo>
                <a:lnTo>
                  <a:pt x="567537" y="349459"/>
                </a:lnTo>
                <a:lnTo>
                  <a:pt x="586191" y="338110"/>
                </a:lnTo>
                <a:lnTo>
                  <a:pt x="596499" y="331083"/>
                </a:lnTo>
                <a:lnTo>
                  <a:pt x="608133" y="324493"/>
                </a:lnTo>
                <a:lnTo>
                  <a:pt x="620652" y="318195"/>
                </a:lnTo>
                <a:lnTo>
                  <a:pt x="633761" y="312091"/>
                </a:lnTo>
                <a:lnTo>
                  <a:pt x="646310" y="305164"/>
                </a:lnTo>
                <a:lnTo>
                  <a:pt x="658486" y="297689"/>
                </a:lnTo>
                <a:lnTo>
                  <a:pt x="670413" y="289848"/>
                </a:lnTo>
                <a:lnTo>
                  <a:pt x="696366" y="273516"/>
                </a:lnTo>
                <a:lnTo>
                  <a:pt x="766934" y="230266"/>
                </a:lnTo>
                <a:lnTo>
                  <a:pt x="829695" y="190212"/>
                </a:lnTo>
                <a:lnTo>
                  <a:pt x="844560" y="181049"/>
                </a:lnTo>
                <a:lnTo>
                  <a:pt x="860185" y="172083"/>
                </a:lnTo>
                <a:lnTo>
                  <a:pt x="892787" y="154501"/>
                </a:lnTo>
                <a:lnTo>
                  <a:pt x="994424" y="102747"/>
                </a:lnTo>
                <a:lnTo>
                  <a:pt x="1011529" y="95117"/>
                </a:lnTo>
                <a:lnTo>
                  <a:pt x="1028648" y="88125"/>
                </a:lnTo>
                <a:lnTo>
                  <a:pt x="1045776" y="81558"/>
                </a:lnTo>
                <a:lnTo>
                  <a:pt x="1062909" y="74324"/>
                </a:lnTo>
                <a:lnTo>
                  <a:pt x="1080046" y="66643"/>
                </a:lnTo>
                <a:lnTo>
                  <a:pt x="1097186" y="58665"/>
                </a:lnTo>
                <a:lnTo>
                  <a:pt x="1114327" y="51441"/>
                </a:lnTo>
                <a:lnTo>
                  <a:pt x="1131470" y="44720"/>
                </a:lnTo>
                <a:lnTo>
                  <a:pt x="1164805" y="33125"/>
                </a:lnTo>
                <a:lnTo>
                  <a:pt x="1195496" y="24797"/>
                </a:lnTo>
                <a:lnTo>
                  <a:pt x="1270833" y="5745"/>
                </a:lnTo>
                <a:lnTo>
                  <a:pt x="1309897" y="623"/>
                </a:lnTo>
                <a:lnTo>
                  <a:pt x="1334034" y="0"/>
                </a:lnTo>
                <a:lnTo>
                  <a:pt x="1337948" y="901"/>
                </a:lnTo>
                <a:lnTo>
                  <a:pt x="1340558" y="2454"/>
                </a:lnTo>
                <a:lnTo>
                  <a:pt x="1342298" y="4442"/>
                </a:lnTo>
                <a:lnTo>
                  <a:pt x="1342506" y="7673"/>
                </a:lnTo>
                <a:lnTo>
                  <a:pt x="1340196" y="16342"/>
                </a:lnTo>
                <a:lnTo>
                  <a:pt x="1335995" y="26545"/>
                </a:lnTo>
                <a:lnTo>
                  <a:pt x="1333541" y="31933"/>
                </a:lnTo>
                <a:lnTo>
                  <a:pt x="1323194" y="42999"/>
                </a:lnTo>
                <a:lnTo>
                  <a:pt x="1316435" y="48618"/>
                </a:lnTo>
                <a:lnTo>
                  <a:pt x="1309071" y="55220"/>
                </a:lnTo>
                <a:lnTo>
                  <a:pt x="1293268" y="70177"/>
                </a:lnTo>
                <a:lnTo>
                  <a:pt x="1283149" y="79118"/>
                </a:lnTo>
                <a:lnTo>
                  <a:pt x="1259205" y="99213"/>
                </a:lnTo>
                <a:lnTo>
                  <a:pt x="1246153" y="108953"/>
                </a:lnTo>
                <a:lnTo>
                  <a:pt x="1232689" y="118304"/>
                </a:lnTo>
                <a:lnTo>
                  <a:pt x="1218950" y="127396"/>
                </a:lnTo>
                <a:lnTo>
                  <a:pt x="1205029" y="137267"/>
                </a:lnTo>
                <a:lnTo>
                  <a:pt x="1176860" y="158394"/>
                </a:lnTo>
                <a:lnTo>
                  <a:pt x="1162681" y="168410"/>
                </a:lnTo>
                <a:lnTo>
                  <a:pt x="1148466" y="177944"/>
                </a:lnTo>
                <a:lnTo>
                  <a:pt x="1134227" y="187158"/>
                </a:lnTo>
                <a:lnTo>
                  <a:pt x="1120924" y="196158"/>
                </a:lnTo>
                <a:lnTo>
                  <a:pt x="1095983" y="213779"/>
                </a:lnTo>
                <a:lnTo>
                  <a:pt x="1084950" y="222478"/>
                </a:lnTo>
                <a:lnTo>
                  <a:pt x="1074738" y="231135"/>
                </a:lnTo>
                <a:lnTo>
                  <a:pt x="1065072" y="239764"/>
                </a:lnTo>
                <a:lnTo>
                  <a:pt x="1056723" y="248374"/>
                </a:lnTo>
                <a:lnTo>
                  <a:pt x="1049252" y="256971"/>
                </a:lnTo>
                <a:lnTo>
                  <a:pt x="1042367" y="265560"/>
                </a:lnTo>
                <a:lnTo>
                  <a:pt x="1034919" y="273191"/>
                </a:lnTo>
                <a:lnTo>
                  <a:pt x="1027096" y="280184"/>
                </a:lnTo>
                <a:lnTo>
                  <a:pt x="1019023" y="286750"/>
                </a:lnTo>
                <a:lnTo>
                  <a:pt x="1007514" y="296587"/>
                </a:lnTo>
                <a:lnTo>
                  <a:pt x="995679" y="307479"/>
                </a:lnTo>
                <a:lnTo>
                  <a:pt x="987698" y="315142"/>
                </a:lnTo>
                <a:lnTo>
                  <a:pt x="987043" y="316724"/>
                </a:lnTo>
                <a:lnTo>
                  <a:pt x="986121" y="321595"/>
                </a:lnTo>
                <a:lnTo>
                  <a:pt x="985992" y="321025"/>
                </a:lnTo>
                <a:lnTo>
                  <a:pt x="985906" y="319693"/>
                </a:lnTo>
                <a:lnTo>
                  <a:pt x="987753" y="317852"/>
                </a:lnTo>
                <a:lnTo>
                  <a:pt x="1004406" y="308055"/>
                </a:lnTo>
                <a:lnTo>
                  <a:pt x="1023016" y="297225"/>
                </a:lnTo>
                <a:lnTo>
                  <a:pt x="1039451" y="286319"/>
                </a:lnTo>
                <a:lnTo>
                  <a:pt x="1059455" y="271948"/>
                </a:lnTo>
                <a:lnTo>
                  <a:pt x="1071076" y="264115"/>
                </a:lnTo>
                <a:lnTo>
                  <a:pt x="1096688" y="247791"/>
                </a:lnTo>
                <a:lnTo>
                  <a:pt x="1180251" y="196956"/>
                </a:lnTo>
                <a:lnTo>
                  <a:pt x="1195422" y="189355"/>
                </a:lnTo>
                <a:lnTo>
                  <a:pt x="1211251" y="182383"/>
                </a:lnTo>
                <a:lnTo>
                  <a:pt x="1227518" y="175830"/>
                </a:lnTo>
                <a:lnTo>
                  <a:pt x="1243125" y="168604"/>
                </a:lnTo>
                <a:lnTo>
                  <a:pt x="1258293" y="160929"/>
                </a:lnTo>
                <a:lnTo>
                  <a:pt x="1288798" y="144781"/>
                </a:lnTo>
                <a:lnTo>
                  <a:pt x="1448860" y="64042"/>
                </a:lnTo>
                <a:lnTo>
                  <a:pt x="1475730" y="54413"/>
                </a:lnTo>
                <a:lnTo>
                  <a:pt x="1515092" y="43637"/>
                </a:lnTo>
                <a:lnTo>
                  <a:pt x="1548345" y="34411"/>
                </a:lnTo>
                <a:lnTo>
                  <a:pt x="1580630" y="22760"/>
                </a:lnTo>
                <a:lnTo>
                  <a:pt x="1594857" y="18701"/>
                </a:lnTo>
                <a:lnTo>
                  <a:pt x="1598508" y="19083"/>
                </a:lnTo>
                <a:lnTo>
                  <a:pt x="1601895" y="20291"/>
                </a:lnTo>
                <a:lnTo>
                  <a:pt x="1608198" y="24173"/>
                </a:lnTo>
                <a:lnTo>
                  <a:pt x="1614174" y="29073"/>
                </a:lnTo>
                <a:lnTo>
                  <a:pt x="1616149" y="31713"/>
                </a:lnTo>
                <a:lnTo>
                  <a:pt x="1618343" y="37187"/>
                </a:lnTo>
                <a:lnTo>
                  <a:pt x="1617975" y="39980"/>
                </a:lnTo>
                <a:lnTo>
                  <a:pt x="1616778" y="42794"/>
                </a:lnTo>
                <a:lnTo>
                  <a:pt x="1611955" y="49414"/>
                </a:lnTo>
                <a:lnTo>
                  <a:pt x="1603461" y="58706"/>
                </a:lnTo>
                <a:lnTo>
                  <a:pt x="1599482" y="64804"/>
                </a:lnTo>
                <a:lnTo>
                  <a:pt x="1595876" y="71726"/>
                </a:lnTo>
                <a:lnTo>
                  <a:pt x="1592520" y="79199"/>
                </a:lnTo>
                <a:lnTo>
                  <a:pt x="1587425" y="86085"/>
                </a:lnTo>
                <a:lnTo>
                  <a:pt x="1581171" y="92581"/>
                </a:lnTo>
                <a:lnTo>
                  <a:pt x="1574144" y="98817"/>
                </a:lnTo>
                <a:lnTo>
                  <a:pt x="1567555" y="105832"/>
                </a:lnTo>
                <a:lnTo>
                  <a:pt x="1561257" y="113366"/>
                </a:lnTo>
                <a:lnTo>
                  <a:pt x="1555153" y="121246"/>
                </a:lnTo>
                <a:lnTo>
                  <a:pt x="1548226" y="128404"/>
                </a:lnTo>
                <a:lnTo>
                  <a:pt x="1540751" y="135082"/>
                </a:lnTo>
                <a:lnTo>
                  <a:pt x="1532910" y="141438"/>
                </a:lnTo>
                <a:lnTo>
                  <a:pt x="1525778" y="148533"/>
                </a:lnTo>
                <a:lnTo>
                  <a:pt x="1519118" y="156121"/>
                </a:lnTo>
                <a:lnTo>
                  <a:pt x="1512773" y="164037"/>
                </a:lnTo>
                <a:lnTo>
                  <a:pt x="1505685" y="172172"/>
                </a:lnTo>
                <a:lnTo>
                  <a:pt x="1498103" y="180452"/>
                </a:lnTo>
                <a:lnTo>
                  <a:pt x="1476319" y="203219"/>
                </a:lnTo>
                <a:lnTo>
                  <a:pt x="1469953" y="209723"/>
                </a:lnTo>
                <a:lnTo>
                  <a:pt x="1464756" y="215964"/>
                </a:lnTo>
                <a:lnTo>
                  <a:pt x="1460339" y="222030"/>
                </a:lnTo>
                <a:lnTo>
                  <a:pt x="1456442" y="227978"/>
                </a:lnTo>
                <a:lnTo>
                  <a:pt x="1449572" y="239668"/>
                </a:lnTo>
                <a:lnTo>
                  <a:pt x="1443344" y="250261"/>
                </a:lnTo>
                <a:lnTo>
                  <a:pt x="1437401" y="258144"/>
                </a:lnTo>
                <a:lnTo>
                  <a:pt x="1435435" y="262533"/>
                </a:lnTo>
                <a:lnTo>
                  <a:pt x="1433251" y="272488"/>
                </a:lnTo>
                <a:lnTo>
                  <a:pt x="1433621" y="275905"/>
                </a:lnTo>
                <a:lnTo>
                  <a:pt x="1434820" y="278183"/>
                </a:lnTo>
                <a:lnTo>
                  <a:pt x="1436572" y="279701"/>
                </a:lnTo>
                <a:lnTo>
                  <a:pt x="1439645" y="280714"/>
                </a:lnTo>
                <a:lnTo>
                  <a:pt x="1460804" y="282338"/>
                </a:lnTo>
                <a:lnTo>
                  <a:pt x="1476911" y="281608"/>
                </a:lnTo>
                <a:lnTo>
                  <a:pt x="1533920" y="270783"/>
                </a:lnTo>
                <a:lnTo>
                  <a:pt x="1570540" y="262581"/>
                </a:lnTo>
                <a:lnTo>
                  <a:pt x="1599025" y="254412"/>
                </a:lnTo>
                <a:lnTo>
                  <a:pt x="1629782" y="244431"/>
                </a:lnTo>
                <a:lnTo>
                  <a:pt x="1659327" y="233646"/>
                </a:lnTo>
                <a:lnTo>
                  <a:pt x="1693413" y="222502"/>
                </a:lnTo>
                <a:lnTo>
                  <a:pt x="1747548" y="205518"/>
                </a:lnTo>
                <a:lnTo>
                  <a:pt x="1783423" y="194126"/>
                </a:lnTo>
                <a:lnTo>
                  <a:pt x="1858241" y="171290"/>
                </a:lnTo>
                <a:lnTo>
                  <a:pt x="1980033" y="131291"/>
                </a:lnTo>
                <a:lnTo>
                  <a:pt x="2011844" y="122401"/>
                </a:lnTo>
                <a:lnTo>
                  <a:pt x="2051448" y="112041"/>
                </a:lnTo>
                <a:lnTo>
                  <a:pt x="2083821" y="102939"/>
                </a:lnTo>
                <a:lnTo>
                  <a:pt x="2124342" y="91330"/>
                </a:lnTo>
                <a:lnTo>
                  <a:pt x="2137259" y="85591"/>
                </a:lnTo>
                <a:lnTo>
                  <a:pt x="2146175" y="80817"/>
                </a:lnTo>
                <a:lnTo>
                  <a:pt x="2159564" y="77148"/>
                </a:lnTo>
                <a:lnTo>
                  <a:pt x="2159898" y="79605"/>
                </a:lnTo>
                <a:lnTo>
                  <a:pt x="2160166" y="855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P. 251-256</a:t>
            </a:r>
            <a:br>
              <a:rPr lang="en-US" dirty="0" smtClean="0"/>
            </a:br>
            <a:r>
              <a:rPr lang="en-US" dirty="0" smtClean="0"/>
              <a:t>12-16, 40-44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12) in (-∞, -1], de [-1, ∞) </a:t>
            </a:r>
          </a:p>
          <a:p>
            <a:pPr>
              <a:buNone/>
            </a:pPr>
            <a:r>
              <a:rPr lang="en-US" dirty="0" smtClean="0"/>
              <a:t>13) in (- ∞, 2], [1, ∞), de [-2, 1]</a:t>
            </a:r>
          </a:p>
          <a:p>
            <a:pPr>
              <a:buNone/>
            </a:pPr>
            <a:r>
              <a:rPr lang="en-US" dirty="0" smtClean="0"/>
              <a:t>14) in (- ∞, -2] , [0, 1], de [-2, 0], [1, ∞]</a:t>
            </a:r>
          </a:p>
          <a:p>
            <a:pPr>
              <a:buNone/>
            </a:pPr>
            <a:r>
              <a:rPr lang="en-US" dirty="0" smtClean="0"/>
              <a:t>15) in [-8, 0], [8, ∞), de (- ∞, 8], [0, 8]</a:t>
            </a:r>
          </a:p>
          <a:p>
            <a:pPr>
              <a:buNone/>
            </a:pPr>
            <a:r>
              <a:rPr lang="en-US" dirty="0" smtClean="0"/>
              <a:t>16) in (- ∞, 0], de [0, ∞)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40) </a:t>
            </a:r>
            <a:r>
              <a:rPr lang="en-US" dirty="0" err="1" smtClean="0"/>
              <a:t>lmx</a:t>
            </a:r>
            <a:r>
              <a:rPr lang="en-US" dirty="0" smtClean="0"/>
              <a:t>: 0, </a:t>
            </a:r>
            <a:r>
              <a:rPr lang="en-US" dirty="0" err="1" smtClean="0"/>
              <a:t>lmn</a:t>
            </a:r>
            <a:r>
              <a:rPr lang="en-US" dirty="0" smtClean="0"/>
              <a:t>: -5, no </a:t>
            </a:r>
            <a:r>
              <a:rPr lang="en-US" dirty="0" err="1" smtClean="0"/>
              <a:t>amx</a:t>
            </a:r>
            <a:r>
              <a:rPr lang="en-US" dirty="0" smtClean="0"/>
              <a:t>, </a:t>
            </a:r>
            <a:r>
              <a:rPr lang="en-US" dirty="0" err="1" smtClean="0"/>
              <a:t>amn</a:t>
            </a:r>
            <a:r>
              <a:rPr lang="en-US" dirty="0" smtClean="0"/>
              <a:t>: 5</a:t>
            </a:r>
          </a:p>
          <a:p>
            <a:pPr marL="514350" indent="-514350">
              <a:buAutoNum type="arabicParenR" startAt="41"/>
            </a:pPr>
            <a:r>
              <a:rPr lang="en-US" dirty="0" err="1" smtClean="0"/>
              <a:t>lmx</a:t>
            </a:r>
            <a:r>
              <a:rPr lang="en-US" dirty="0" smtClean="0"/>
              <a:t>: 17, 27,lmn: -10, 24</a:t>
            </a:r>
          </a:p>
          <a:p>
            <a:pPr marL="514350" indent="-514350">
              <a:buAutoNum type="arabicParenR" startAt="41"/>
            </a:pPr>
            <a:r>
              <a:rPr lang="en-US" dirty="0" smtClean="0"/>
              <a:t> </a:t>
            </a:r>
            <a:r>
              <a:rPr lang="en-US" dirty="0" err="1" smtClean="0"/>
              <a:t>lmx</a:t>
            </a:r>
            <a:r>
              <a:rPr lang="en-US" dirty="0" smtClean="0"/>
              <a:t>: 2, </a:t>
            </a:r>
            <a:r>
              <a:rPr lang="en-US" dirty="0" err="1" smtClean="0"/>
              <a:t>amx</a:t>
            </a:r>
            <a:r>
              <a:rPr lang="en-US" dirty="0" smtClean="0"/>
              <a:t>: 2</a:t>
            </a:r>
          </a:p>
          <a:p>
            <a:pPr marL="514350" indent="-514350">
              <a:buAutoNum type="arabicParenR" startAt="41"/>
            </a:pPr>
            <a:r>
              <a:rPr lang="en-US" dirty="0" smtClean="0"/>
              <a:t> </a:t>
            </a:r>
            <a:r>
              <a:rPr lang="en-US" dirty="0" err="1" smtClean="0"/>
              <a:t>lmn</a:t>
            </a:r>
            <a:r>
              <a:rPr lang="en-US" dirty="0" smtClean="0"/>
              <a:t>: -3.2, </a:t>
            </a:r>
            <a:r>
              <a:rPr lang="en-US" dirty="0" err="1" smtClean="0"/>
              <a:t>amn</a:t>
            </a:r>
            <a:r>
              <a:rPr lang="en-US" dirty="0" smtClean="0"/>
              <a:t>:-3.2, </a:t>
            </a:r>
            <a:r>
              <a:rPr lang="en-US" dirty="0" err="1" smtClean="0"/>
              <a:t>amx</a:t>
            </a:r>
            <a:r>
              <a:rPr lang="en-US" dirty="0" smtClean="0"/>
              <a:t>: 3</a:t>
            </a:r>
          </a:p>
          <a:p>
            <a:pPr marL="514350" indent="-514350">
              <a:buAutoNum type="arabicParenR" startAt="41"/>
            </a:pPr>
            <a:r>
              <a:rPr lang="en-US" dirty="0" smtClean="0"/>
              <a:t> </a:t>
            </a:r>
            <a:r>
              <a:rPr lang="en-US" dirty="0" err="1" smtClean="0"/>
              <a:t>lmx</a:t>
            </a:r>
            <a:r>
              <a:rPr lang="en-US" dirty="0" smtClean="0"/>
              <a:t>: 3.1, </a:t>
            </a:r>
            <a:r>
              <a:rPr lang="en-US" dirty="0" err="1" smtClean="0"/>
              <a:t>lmn</a:t>
            </a:r>
            <a:r>
              <a:rPr lang="en-US" dirty="0" smtClean="0"/>
              <a:t>: -3.1, </a:t>
            </a:r>
            <a:r>
              <a:rPr lang="en-US" dirty="0" err="1" smtClean="0"/>
              <a:t>amx</a:t>
            </a:r>
            <a:r>
              <a:rPr lang="en-US" dirty="0" smtClean="0"/>
              <a:t>: 3.1, </a:t>
            </a:r>
            <a:r>
              <a:rPr lang="en-US" dirty="0" err="1" smtClean="0"/>
              <a:t>amn</a:t>
            </a:r>
            <a:r>
              <a:rPr lang="en-US" dirty="0" smtClean="0"/>
              <a:t>: -3.1</a:t>
            </a:r>
          </a:p>
          <a:p>
            <a:pPr marL="514350" indent="-514350">
              <a:buAutoNum type="arabicParenR" startAt="41"/>
            </a:pPr>
            <a:endParaRPr lang="en-US" dirty="0" smtClean="0"/>
          </a:p>
          <a:p>
            <a:pPr marL="514350" indent="-514350">
              <a:buAutoNum type="arabicParenR" startAt="41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P. 251-256</a:t>
            </a:r>
            <a:br>
              <a:rPr lang="en-US" dirty="0" smtClean="0"/>
            </a:br>
            <a:r>
              <a:rPr lang="en-US" dirty="0" smtClean="0"/>
              <a:t>45-48, 70-90 even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45) </a:t>
            </a:r>
            <a:r>
              <a:rPr lang="en-US" dirty="0" err="1" smtClean="0"/>
              <a:t>lmx</a:t>
            </a:r>
            <a:r>
              <a:rPr lang="en-US" dirty="0" smtClean="0"/>
              <a:t>: 1, </a:t>
            </a:r>
            <a:r>
              <a:rPr lang="en-US" dirty="0" err="1" smtClean="0"/>
              <a:t>lmn</a:t>
            </a:r>
            <a:r>
              <a:rPr lang="en-US" dirty="0" smtClean="0"/>
              <a:t>: -1, </a:t>
            </a:r>
            <a:r>
              <a:rPr lang="en-US" dirty="0" err="1" smtClean="0"/>
              <a:t>amx</a:t>
            </a:r>
            <a:r>
              <a:rPr lang="en-US" dirty="0" smtClean="0"/>
              <a:t>: 1, </a:t>
            </a:r>
            <a:r>
              <a:rPr lang="en-US" dirty="0" err="1" smtClean="0"/>
              <a:t>amn</a:t>
            </a:r>
            <a:r>
              <a:rPr lang="en-US" dirty="0" smtClean="0"/>
              <a:t>: -1</a:t>
            </a:r>
          </a:p>
          <a:p>
            <a:pPr>
              <a:buNone/>
            </a:pPr>
            <a:r>
              <a:rPr lang="en-US" dirty="0" smtClean="0"/>
              <a:t>46) </a:t>
            </a:r>
            <a:r>
              <a:rPr lang="en-US" dirty="0" err="1" smtClean="0"/>
              <a:t>lmx</a:t>
            </a:r>
            <a:r>
              <a:rPr lang="en-US" dirty="0" smtClean="0"/>
              <a:t>: 0.5, 2, </a:t>
            </a:r>
            <a:r>
              <a:rPr lang="en-US" dirty="0" err="1" smtClean="0"/>
              <a:t>lmn</a:t>
            </a:r>
            <a:r>
              <a:rPr lang="en-US" dirty="0" smtClean="0"/>
              <a:t>:-0.5, -2, </a:t>
            </a:r>
            <a:r>
              <a:rPr lang="en-US" dirty="0" err="1" smtClean="0"/>
              <a:t>amx</a:t>
            </a:r>
            <a:r>
              <a:rPr lang="en-US" dirty="0" smtClean="0"/>
              <a:t>: 0.5, 2, </a:t>
            </a:r>
            <a:r>
              <a:rPr lang="en-US" dirty="0" err="1" smtClean="0"/>
              <a:t>amn</a:t>
            </a:r>
            <a:r>
              <a:rPr lang="en-US" dirty="0" smtClean="0"/>
              <a:t>: -0.5, -2</a:t>
            </a:r>
          </a:p>
          <a:p>
            <a:pPr>
              <a:buNone/>
            </a:pPr>
            <a:r>
              <a:rPr lang="en-US" dirty="0" smtClean="0"/>
              <a:t>47) </a:t>
            </a:r>
            <a:r>
              <a:rPr lang="en-US" dirty="0" err="1" smtClean="0"/>
              <a:t>lmn</a:t>
            </a:r>
            <a:r>
              <a:rPr lang="en-US" dirty="0" smtClean="0"/>
              <a:t>: -2, </a:t>
            </a:r>
            <a:r>
              <a:rPr lang="en-US" dirty="0" err="1" smtClean="0"/>
              <a:t>lmx</a:t>
            </a:r>
            <a:r>
              <a:rPr lang="en-US" dirty="0" smtClean="0"/>
              <a:t>: 1, 2, </a:t>
            </a:r>
            <a:r>
              <a:rPr lang="en-US" dirty="0" err="1" smtClean="0"/>
              <a:t>amn</a:t>
            </a:r>
            <a:r>
              <a:rPr lang="en-US" dirty="0" smtClean="0"/>
              <a:t>: -2, </a:t>
            </a:r>
            <a:r>
              <a:rPr lang="en-US" dirty="0" err="1" smtClean="0"/>
              <a:t>amx</a:t>
            </a:r>
            <a:r>
              <a:rPr lang="en-US" dirty="0" smtClean="0"/>
              <a:t>: 2</a:t>
            </a:r>
          </a:p>
          <a:p>
            <a:pPr>
              <a:buNone/>
            </a:pPr>
            <a:r>
              <a:rPr lang="en-US" dirty="0" smtClean="0"/>
              <a:t>48) </a:t>
            </a:r>
            <a:r>
              <a:rPr lang="en-US" dirty="0" err="1" smtClean="0"/>
              <a:t>lmx</a:t>
            </a:r>
            <a:r>
              <a:rPr lang="en-US" dirty="0" smtClean="0"/>
              <a:t>: 2.5, </a:t>
            </a:r>
            <a:r>
              <a:rPr lang="en-US" dirty="0" err="1" smtClean="0"/>
              <a:t>lmn</a:t>
            </a:r>
            <a:r>
              <a:rPr lang="en-US" dirty="0" smtClean="0"/>
              <a:t>: 2, -12</a:t>
            </a:r>
          </a:p>
          <a:p>
            <a:pPr>
              <a:buNone/>
            </a:pPr>
            <a:r>
              <a:rPr lang="en-US" dirty="0" err="1" smtClean="0"/>
              <a:t>Amn</a:t>
            </a:r>
            <a:r>
              <a:rPr lang="en-US" dirty="0" smtClean="0"/>
              <a:t>: -12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70)even	72) odd</a:t>
            </a:r>
          </a:p>
          <a:p>
            <a:pPr marL="514350" indent="-514350">
              <a:buNone/>
            </a:pPr>
            <a:r>
              <a:rPr lang="en-US" dirty="0" smtClean="0"/>
              <a:t>74) Neither</a:t>
            </a:r>
          </a:p>
          <a:p>
            <a:pPr marL="514350" indent="-514350">
              <a:buNone/>
            </a:pPr>
            <a:r>
              <a:rPr lang="en-US" dirty="0" smtClean="0"/>
              <a:t>76) Even	78) even</a:t>
            </a:r>
          </a:p>
          <a:p>
            <a:pPr marL="514350" indent="-514350">
              <a:buNone/>
            </a:pPr>
            <a:r>
              <a:rPr lang="en-US" dirty="0" smtClean="0"/>
              <a:t>80) Odd	82) neither</a:t>
            </a:r>
          </a:p>
          <a:p>
            <a:pPr marL="514350" indent="-514350">
              <a:buNone/>
            </a:pPr>
            <a:r>
              <a:rPr lang="en-US" dirty="0" smtClean="0"/>
              <a:t>84) Neither</a:t>
            </a:r>
          </a:p>
          <a:p>
            <a:pPr marL="514350" indent="-514350">
              <a:buNone/>
            </a:pPr>
            <a:r>
              <a:rPr lang="en-US" dirty="0" smtClean="0"/>
              <a:t>86) Even</a:t>
            </a:r>
          </a:p>
          <a:p>
            <a:pPr marL="514350" indent="-514350">
              <a:buNone/>
            </a:pPr>
            <a:r>
              <a:rPr lang="en-US" dirty="0" smtClean="0"/>
              <a:t>88) Odd</a:t>
            </a:r>
          </a:p>
          <a:p>
            <a:pPr marL="514350" indent="-514350">
              <a:buNone/>
            </a:pPr>
            <a:r>
              <a:rPr lang="en-US" dirty="0" smtClean="0"/>
              <a:t>90) neither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87"/>
          <p:cNvSpPr/>
          <p:nvPr/>
        </p:nvSpPr>
        <p:spPr>
          <a:xfrm>
            <a:off x="263805" y="925864"/>
            <a:ext cx="287657" cy="385610"/>
          </a:xfrm>
          <a:custGeom>
            <a:avLst/>
            <a:gdLst/>
            <a:ahLst/>
            <a:cxnLst/>
            <a:rect l="0" t="0" r="0" b="0"/>
            <a:pathLst>
              <a:path w="287657" h="385610">
                <a:moveTo>
                  <a:pt x="21944" y="68546"/>
                </a:moveTo>
                <a:lnTo>
                  <a:pt x="0" y="68546"/>
                </a:lnTo>
                <a:lnTo>
                  <a:pt x="16659" y="68546"/>
                </a:lnTo>
                <a:lnTo>
                  <a:pt x="18421" y="67593"/>
                </a:lnTo>
                <a:lnTo>
                  <a:pt x="19595" y="66005"/>
                </a:lnTo>
                <a:lnTo>
                  <a:pt x="20378" y="63995"/>
                </a:lnTo>
                <a:lnTo>
                  <a:pt x="22805" y="62654"/>
                </a:lnTo>
                <a:lnTo>
                  <a:pt x="30582" y="61165"/>
                </a:lnTo>
                <a:lnTo>
                  <a:pt x="35323" y="59815"/>
                </a:lnTo>
                <a:lnTo>
                  <a:pt x="40388" y="57963"/>
                </a:lnTo>
                <a:lnTo>
                  <a:pt x="45670" y="55775"/>
                </a:lnTo>
                <a:lnTo>
                  <a:pt x="54079" y="53345"/>
                </a:lnTo>
                <a:lnTo>
                  <a:pt x="62897" y="51312"/>
                </a:lnTo>
                <a:lnTo>
                  <a:pt x="76340" y="47234"/>
                </a:lnTo>
                <a:lnTo>
                  <a:pt x="176272" y="14243"/>
                </a:lnTo>
                <a:lnTo>
                  <a:pt x="184837" y="12341"/>
                </a:lnTo>
                <a:lnTo>
                  <a:pt x="193405" y="11074"/>
                </a:lnTo>
                <a:lnTo>
                  <a:pt x="201974" y="10228"/>
                </a:lnTo>
                <a:lnTo>
                  <a:pt x="209591" y="8712"/>
                </a:lnTo>
                <a:lnTo>
                  <a:pt x="216575" y="6749"/>
                </a:lnTo>
                <a:lnTo>
                  <a:pt x="223136" y="4488"/>
                </a:lnTo>
                <a:lnTo>
                  <a:pt x="229414" y="2981"/>
                </a:lnTo>
                <a:lnTo>
                  <a:pt x="235505" y="1976"/>
                </a:lnTo>
                <a:lnTo>
                  <a:pt x="241471" y="1305"/>
                </a:lnTo>
                <a:lnTo>
                  <a:pt x="247353" y="859"/>
                </a:lnTo>
                <a:lnTo>
                  <a:pt x="253179" y="561"/>
                </a:lnTo>
                <a:lnTo>
                  <a:pt x="267941" y="142"/>
                </a:lnTo>
                <a:lnTo>
                  <a:pt x="276911" y="0"/>
                </a:lnTo>
                <a:lnTo>
                  <a:pt x="280678" y="2521"/>
                </a:lnTo>
                <a:lnTo>
                  <a:pt x="283016" y="4527"/>
                </a:lnTo>
                <a:lnTo>
                  <a:pt x="284575" y="6816"/>
                </a:lnTo>
                <a:lnTo>
                  <a:pt x="286307" y="11900"/>
                </a:lnTo>
                <a:lnTo>
                  <a:pt x="287418" y="22925"/>
                </a:lnTo>
                <a:lnTo>
                  <a:pt x="287611" y="32380"/>
                </a:lnTo>
                <a:lnTo>
                  <a:pt x="287656" y="41677"/>
                </a:lnTo>
                <a:lnTo>
                  <a:pt x="285136" y="52159"/>
                </a:lnTo>
                <a:lnTo>
                  <a:pt x="280841" y="63168"/>
                </a:lnTo>
                <a:lnTo>
                  <a:pt x="275757" y="74410"/>
                </a:lnTo>
                <a:lnTo>
                  <a:pt x="273068" y="81028"/>
                </a:lnTo>
                <a:lnTo>
                  <a:pt x="270323" y="88297"/>
                </a:lnTo>
                <a:lnTo>
                  <a:pt x="267540" y="96001"/>
                </a:lnTo>
                <a:lnTo>
                  <a:pt x="263780" y="103041"/>
                </a:lnTo>
                <a:lnTo>
                  <a:pt x="259368" y="109640"/>
                </a:lnTo>
                <a:lnTo>
                  <a:pt x="254522" y="115945"/>
                </a:lnTo>
                <a:lnTo>
                  <a:pt x="250338" y="123005"/>
                </a:lnTo>
                <a:lnTo>
                  <a:pt x="246597" y="130569"/>
                </a:lnTo>
                <a:lnTo>
                  <a:pt x="243150" y="138470"/>
                </a:lnTo>
                <a:lnTo>
                  <a:pt x="238948" y="146594"/>
                </a:lnTo>
                <a:lnTo>
                  <a:pt x="234241" y="154868"/>
                </a:lnTo>
                <a:lnTo>
                  <a:pt x="229198" y="163241"/>
                </a:lnTo>
                <a:lnTo>
                  <a:pt x="218515" y="180165"/>
                </a:lnTo>
                <a:lnTo>
                  <a:pt x="212999" y="188679"/>
                </a:lnTo>
                <a:lnTo>
                  <a:pt x="208369" y="197212"/>
                </a:lnTo>
                <a:lnTo>
                  <a:pt x="204330" y="205758"/>
                </a:lnTo>
                <a:lnTo>
                  <a:pt x="200685" y="214313"/>
                </a:lnTo>
                <a:lnTo>
                  <a:pt x="194095" y="228899"/>
                </a:lnTo>
                <a:lnTo>
                  <a:pt x="191004" y="235455"/>
                </a:lnTo>
                <a:lnTo>
                  <a:pt x="188943" y="242684"/>
                </a:lnTo>
                <a:lnTo>
                  <a:pt x="187569" y="250360"/>
                </a:lnTo>
                <a:lnTo>
                  <a:pt x="186654" y="258335"/>
                </a:lnTo>
                <a:lnTo>
                  <a:pt x="185091" y="265557"/>
                </a:lnTo>
                <a:lnTo>
                  <a:pt x="183096" y="272277"/>
                </a:lnTo>
                <a:lnTo>
                  <a:pt x="180814" y="278661"/>
                </a:lnTo>
                <a:lnTo>
                  <a:pt x="178340" y="284823"/>
                </a:lnTo>
                <a:lnTo>
                  <a:pt x="173051" y="296749"/>
                </a:lnTo>
                <a:lnTo>
                  <a:pt x="164718" y="314173"/>
                </a:lnTo>
                <a:lnTo>
                  <a:pt x="156217" y="331401"/>
                </a:lnTo>
                <a:lnTo>
                  <a:pt x="153059" y="342850"/>
                </a:lnTo>
                <a:lnTo>
                  <a:pt x="151655" y="353336"/>
                </a:lnTo>
                <a:lnTo>
                  <a:pt x="151031" y="361172"/>
                </a:lnTo>
                <a:lnTo>
                  <a:pt x="149912" y="364595"/>
                </a:lnTo>
                <a:lnTo>
                  <a:pt x="143195" y="375313"/>
                </a:lnTo>
                <a:lnTo>
                  <a:pt x="142509" y="378877"/>
                </a:lnTo>
                <a:lnTo>
                  <a:pt x="142325" y="381161"/>
                </a:lnTo>
                <a:lnTo>
                  <a:pt x="141251" y="382683"/>
                </a:lnTo>
                <a:lnTo>
                  <a:pt x="139582" y="383698"/>
                </a:lnTo>
                <a:lnTo>
                  <a:pt x="137517" y="384375"/>
                </a:lnTo>
                <a:lnTo>
                  <a:pt x="137093" y="384826"/>
                </a:lnTo>
                <a:lnTo>
                  <a:pt x="137762" y="385127"/>
                </a:lnTo>
                <a:lnTo>
                  <a:pt x="141130" y="385609"/>
                </a:lnTo>
                <a:lnTo>
                  <a:pt x="141407" y="384696"/>
                </a:lnTo>
                <a:lnTo>
                  <a:pt x="141959" y="3771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88"/>
          <p:cNvSpPr/>
          <p:nvPr/>
        </p:nvSpPr>
        <p:spPr>
          <a:xfrm>
            <a:off x="620486" y="943359"/>
            <a:ext cx="169661" cy="304252"/>
          </a:xfrm>
          <a:custGeom>
            <a:avLst/>
            <a:gdLst/>
            <a:ahLst/>
            <a:cxnLst/>
            <a:rect l="0" t="0" r="0" b="0"/>
            <a:pathLst>
              <a:path w="169661" h="304252">
                <a:moveTo>
                  <a:pt x="111033" y="16760"/>
                </a:moveTo>
                <a:lnTo>
                  <a:pt x="106483" y="16760"/>
                </a:lnTo>
                <a:lnTo>
                  <a:pt x="105142" y="15808"/>
                </a:lnTo>
                <a:lnTo>
                  <a:pt x="104248" y="14221"/>
                </a:lnTo>
                <a:lnTo>
                  <a:pt x="102814" y="9380"/>
                </a:lnTo>
                <a:lnTo>
                  <a:pt x="102492" y="912"/>
                </a:lnTo>
                <a:lnTo>
                  <a:pt x="101529" y="480"/>
                </a:lnTo>
                <a:lnTo>
                  <a:pt x="97919" y="0"/>
                </a:lnTo>
                <a:lnTo>
                  <a:pt x="96576" y="824"/>
                </a:lnTo>
                <a:lnTo>
                  <a:pt x="95680" y="2326"/>
                </a:lnTo>
                <a:lnTo>
                  <a:pt x="95083" y="4280"/>
                </a:lnTo>
                <a:lnTo>
                  <a:pt x="92780" y="6535"/>
                </a:lnTo>
                <a:lnTo>
                  <a:pt x="89339" y="8991"/>
                </a:lnTo>
                <a:lnTo>
                  <a:pt x="85141" y="11581"/>
                </a:lnTo>
                <a:lnTo>
                  <a:pt x="81389" y="14260"/>
                </a:lnTo>
                <a:lnTo>
                  <a:pt x="77936" y="16999"/>
                </a:lnTo>
                <a:lnTo>
                  <a:pt x="74681" y="19777"/>
                </a:lnTo>
                <a:lnTo>
                  <a:pt x="70606" y="22581"/>
                </a:lnTo>
                <a:lnTo>
                  <a:pt x="65984" y="25404"/>
                </a:lnTo>
                <a:lnTo>
                  <a:pt x="60998" y="28238"/>
                </a:lnTo>
                <a:lnTo>
                  <a:pt x="56722" y="31079"/>
                </a:lnTo>
                <a:lnTo>
                  <a:pt x="52918" y="33926"/>
                </a:lnTo>
                <a:lnTo>
                  <a:pt x="49430" y="36777"/>
                </a:lnTo>
                <a:lnTo>
                  <a:pt x="45199" y="40582"/>
                </a:lnTo>
                <a:lnTo>
                  <a:pt x="35419" y="49891"/>
                </a:lnTo>
                <a:lnTo>
                  <a:pt x="14264" y="70700"/>
                </a:lnTo>
                <a:lnTo>
                  <a:pt x="12231" y="73675"/>
                </a:lnTo>
                <a:lnTo>
                  <a:pt x="9971" y="79521"/>
                </a:lnTo>
                <a:lnTo>
                  <a:pt x="8699" y="88167"/>
                </a:lnTo>
                <a:lnTo>
                  <a:pt x="9473" y="91035"/>
                </a:lnTo>
                <a:lnTo>
                  <a:pt x="12873" y="96761"/>
                </a:lnTo>
                <a:lnTo>
                  <a:pt x="17559" y="102482"/>
                </a:lnTo>
                <a:lnTo>
                  <a:pt x="20142" y="105340"/>
                </a:lnTo>
                <a:lnTo>
                  <a:pt x="23769" y="108199"/>
                </a:lnTo>
                <a:lnTo>
                  <a:pt x="28092" y="111057"/>
                </a:lnTo>
                <a:lnTo>
                  <a:pt x="32879" y="113915"/>
                </a:lnTo>
                <a:lnTo>
                  <a:pt x="37023" y="116772"/>
                </a:lnTo>
                <a:lnTo>
                  <a:pt x="40738" y="119630"/>
                </a:lnTo>
                <a:lnTo>
                  <a:pt x="44168" y="122488"/>
                </a:lnTo>
                <a:lnTo>
                  <a:pt x="49311" y="125345"/>
                </a:lnTo>
                <a:lnTo>
                  <a:pt x="55598" y="128203"/>
                </a:lnTo>
                <a:lnTo>
                  <a:pt x="62646" y="131060"/>
                </a:lnTo>
                <a:lnTo>
                  <a:pt x="69250" y="133918"/>
                </a:lnTo>
                <a:lnTo>
                  <a:pt x="81668" y="139633"/>
                </a:lnTo>
                <a:lnTo>
                  <a:pt x="99369" y="148206"/>
                </a:lnTo>
                <a:lnTo>
                  <a:pt x="105162" y="152016"/>
                </a:lnTo>
                <a:lnTo>
                  <a:pt x="110929" y="156460"/>
                </a:lnTo>
                <a:lnTo>
                  <a:pt x="116679" y="161329"/>
                </a:lnTo>
                <a:lnTo>
                  <a:pt x="121465" y="166479"/>
                </a:lnTo>
                <a:lnTo>
                  <a:pt x="125608" y="171818"/>
                </a:lnTo>
                <a:lnTo>
                  <a:pt x="129322" y="177282"/>
                </a:lnTo>
                <a:lnTo>
                  <a:pt x="132751" y="181878"/>
                </a:lnTo>
                <a:lnTo>
                  <a:pt x="135989" y="185894"/>
                </a:lnTo>
                <a:lnTo>
                  <a:pt x="139101" y="189523"/>
                </a:lnTo>
                <a:lnTo>
                  <a:pt x="141175" y="193848"/>
                </a:lnTo>
                <a:lnTo>
                  <a:pt x="142558" y="198637"/>
                </a:lnTo>
                <a:lnTo>
                  <a:pt x="143480" y="203734"/>
                </a:lnTo>
                <a:lnTo>
                  <a:pt x="144094" y="209037"/>
                </a:lnTo>
                <a:lnTo>
                  <a:pt x="144504" y="214477"/>
                </a:lnTo>
                <a:lnTo>
                  <a:pt x="144777" y="220009"/>
                </a:lnTo>
                <a:lnTo>
                  <a:pt x="144007" y="225602"/>
                </a:lnTo>
                <a:lnTo>
                  <a:pt x="142541" y="231236"/>
                </a:lnTo>
                <a:lnTo>
                  <a:pt x="140611" y="236896"/>
                </a:lnTo>
                <a:lnTo>
                  <a:pt x="138466" y="245726"/>
                </a:lnTo>
                <a:lnTo>
                  <a:pt x="136561" y="253778"/>
                </a:lnTo>
                <a:lnTo>
                  <a:pt x="134719" y="258592"/>
                </a:lnTo>
                <a:lnTo>
                  <a:pt x="132539" y="263707"/>
                </a:lnTo>
                <a:lnTo>
                  <a:pt x="129180" y="268069"/>
                </a:lnTo>
                <a:lnTo>
                  <a:pt x="125036" y="271929"/>
                </a:lnTo>
                <a:lnTo>
                  <a:pt x="120369" y="275456"/>
                </a:lnTo>
                <a:lnTo>
                  <a:pt x="115352" y="278759"/>
                </a:lnTo>
                <a:lnTo>
                  <a:pt x="110102" y="281914"/>
                </a:lnTo>
                <a:lnTo>
                  <a:pt x="104698" y="284969"/>
                </a:lnTo>
                <a:lnTo>
                  <a:pt x="100142" y="287959"/>
                </a:lnTo>
                <a:lnTo>
                  <a:pt x="96153" y="290905"/>
                </a:lnTo>
                <a:lnTo>
                  <a:pt x="92540" y="293821"/>
                </a:lnTo>
                <a:lnTo>
                  <a:pt x="87275" y="295765"/>
                </a:lnTo>
                <a:lnTo>
                  <a:pt x="80907" y="297061"/>
                </a:lnTo>
                <a:lnTo>
                  <a:pt x="73804" y="297925"/>
                </a:lnTo>
                <a:lnTo>
                  <a:pt x="68116" y="299453"/>
                </a:lnTo>
                <a:lnTo>
                  <a:pt x="63372" y="301425"/>
                </a:lnTo>
                <a:lnTo>
                  <a:pt x="59257" y="303692"/>
                </a:lnTo>
                <a:lnTo>
                  <a:pt x="54608" y="304251"/>
                </a:lnTo>
                <a:lnTo>
                  <a:pt x="49604" y="303671"/>
                </a:lnTo>
                <a:lnTo>
                  <a:pt x="44363" y="302331"/>
                </a:lnTo>
                <a:lnTo>
                  <a:pt x="38964" y="301439"/>
                </a:lnTo>
                <a:lnTo>
                  <a:pt x="33460" y="300844"/>
                </a:lnTo>
                <a:lnTo>
                  <a:pt x="27885" y="300447"/>
                </a:lnTo>
                <a:lnTo>
                  <a:pt x="23216" y="299230"/>
                </a:lnTo>
                <a:lnTo>
                  <a:pt x="19151" y="297466"/>
                </a:lnTo>
                <a:lnTo>
                  <a:pt x="15489" y="295337"/>
                </a:lnTo>
                <a:lnTo>
                  <a:pt x="13047" y="292966"/>
                </a:lnTo>
                <a:lnTo>
                  <a:pt x="11419" y="290433"/>
                </a:lnTo>
                <a:lnTo>
                  <a:pt x="10334" y="287791"/>
                </a:lnTo>
                <a:lnTo>
                  <a:pt x="6588" y="282316"/>
                </a:lnTo>
                <a:lnTo>
                  <a:pt x="4256" y="279523"/>
                </a:lnTo>
                <a:lnTo>
                  <a:pt x="2701" y="275755"/>
                </a:lnTo>
                <a:lnTo>
                  <a:pt x="973" y="266489"/>
                </a:lnTo>
                <a:lnTo>
                  <a:pt x="512" y="261351"/>
                </a:lnTo>
                <a:lnTo>
                  <a:pt x="205" y="256021"/>
                </a:lnTo>
                <a:lnTo>
                  <a:pt x="0" y="250563"/>
                </a:lnTo>
                <a:lnTo>
                  <a:pt x="816" y="245019"/>
                </a:lnTo>
                <a:lnTo>
                  <a:pt x="2313" y="239418"/>
                </a:lnTo>
                <a:lnTo>
                  <a:pt x="4263" y="233778"/>
                </a:lnTo>
                <a:lnTo>
                  <a:pt x="6516" y="228114"/>
                </a:lnTo>
                <a:lnTo>
                  <a:pt x="8970" y="222433"/>
                </a:lnTo>
                <a:lnTo>
                  <a:pt x="11559" y="216741"/>
                </a:lnTo>
                <a:lnTo>
                  <a:pt x="15189" y="210088"/>
                </a:lnTo>
                <a:lnTo>
                  <a:pt x="19515" y="202796"/>
                </a:lnTo>
                <a:lnTo>
                  <a:pt x="24304" y="195076"/>
                </a:lnTo>
                <a:lnTo>
                  <a:pt x="29401" y="188025"/>
                </a:lnTo>
                <a:lnTo>
                  <a:pt x="34704" y="181419"/>
                </a:lnTo>
                <a:lnTo>
                  <a:pt x="40145" y="175111"/>
                </a:lnTo>
                <a:lnTo>
                  <a:pt x="46629" y="168047"/>
                </a:lnTo>
                <a:lnTo>
                  <a:pt x="68456" y="145406"/>
                </a:lnTo>
                <a:lnTo>
                  <a:pt x="81315" y="132356"/>
                </a:lnTo>
                <a:lnTo>
                  <a:pt x="89316" y="126210"/>
                </a:lnTo>
                <a:lnTo>
                  <a:pt x="98460" y="120206"/>
                </a:lnTo>
                <a:lnTo>
                  <a:pt x="108366" y="114299"/>
                </a:lnTo>
                <a:lnTo>
                  <a:pt x="115923" y="109409"/>
                </a:lnTo>
                <a:lnTo>
                  <a:pt x="121913" y="105196"/>
                </a:lnTo>
                <a:lnTo>
                  <a:pt x="126859" y="101435"/>
                </a:lnTo>
                <a:lnTo>
                  <a:pt x="132061" y="97023"/>
                </a:lnTo>
                <a:lnTo>
                  <a:pt x="137434" y="92176"/>
                </a:lnTo>
                <a:lnTo>
                  <a:pt x="151558" y="78793"/>
                </a:lnTo>
                <a:lnTo>
                  <a:pt x="155195" y="75261"/>
                </a:lnTo>
                <a:lnTo>
                  <a:pt x="157620" y="71953"/>
                </a:lnTo>
                <a:lnTo>
                  <a:pt x="161984" y="62747"/>
                </a:lnTo>
                <a:lnTo>
                  <a:pt x="166381" y="56884"/>
                </a:lnTo>
                <a:lnTo>
                  <a:pt x="167934" y="53987"/>
                </a:lnTo>
                <a:lnTo>
                  <a:pt x="169660" y="48228"/>
                </a:lnTo>
                <a:lnTo>
                  <a:pt x="169168" y="45359"/>
                </a:lnTo>
                <a:lnTo>
                  <a:pt x="164877" y="36770"/>
                </a:lnTo>
                <a:lnTo>
                  <a:pt x="163539" y="31051"/>
                </a:lnTo>
                <a:lnTo>
                  <a:pt x="160404" y="22794"/>
                </a:lnTo>
                <a:lnTo>
                  <a:pt x="153896" y="81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89"/>
          <p:cNvSpPr/>
          <p:nvPr/>
        </p:nvSpPr>
        <p:spPr>
          <a:xfrm>
            <a:off x="757237" y="797274"/>
            <a:ext cx="261794" cy="445739"/>
          </a:xfrm>
          <a:custGeom>
            <a:avLst/>
            <a:gdLst/>
            <a:ahLst/>
            <a:cxnLst/>
            <a:rect l="0" t="0" r="0" b="0"/>
            <a:pathLst>
              <a:path w="261794" h="445739">
                <a:moveTo>
                  <a:pt x="0" y="17113"/>
                </a:moveTo>
                <a:lnTo>
                  <a:pt x="0" y="8894"/>
                </a:lnTo>
                <a:lnTo>
                  <a:pt x="4551" y="4094"/>
                </a:lnTo>
                <a:lnTo>
                  <a:pt x="6844" y="2719"/>
                </a:lnTo>
                <a:lnTo>
                  <a:pt x="11932" y="1191"/>
                </a:lnTo>
                <a:lnTo>
                  <a:pt x="19908" y="511"/>
                </a:lnTo>
                <a:lnTo>
                  <a:pt x="28850" y="210"/>
                </a:lnTo>
                <a:lnTo>
                  <a:pt x="40192" y="40"/>
                </a:lnTo>
                <a:lnTo>
                  <a:pt x="49931" y="0"/>
                </a:lnTo>
                <a:lnTo>
                  <a:pt x="55195" y="942"/>
                </a:lnTo>
                <a:lnTo>
                  <a:pt x="60609" y="2522"/>
                </a:lnTo>
                <a:lnTo>
                  <a:pt x="66123" y="4528"/>
                </a:lnTo>
                <a:lnTo>
                  <a:pt x="70752" y="5866"/>
                </a:lnTo>
                <a:lnTo>
                  <a:pt x="78436" y="7352"/>
                </a:lnTo>
                <a:lnTo>
                  <a:pt x="81818" y="9653"/>
                </a:lnTo>
                <a:lnTo>
                  <a:pt x="88116" y="17290"/>
                </a:lnTo>
                <a:lnTo>
                  <a:pt x="92081" y="21041"/>
                </a:lnTo>
                <a:lnTo>
                  <a:pt x="96630" y="24494"/>
                </a:lnTo>
                <a:lnTo>
                  <a:pt x="101567" y="27749"/>
                </a:lnTo>
                <a:lnTo>
                  <a:pt x="106764" y="30871"/>
                </a:lnTo>
                <a:lnTo>
                  <a:pt x="112134" y="33905"/>
                </a:lnTo>
                <a:lnTo>
                  <a:pt x="117618" y="36880"/>
                </a:lnTo>
                <a:lnTo>
                  <a:pt x="123180" y="40769"/>
                </a:lnTo>
                <a:lnTo>
                  <a:pt x="128792" y="45266"/>
                </a:lnTo>
                <a:lnTo>
                  <a:pt x="134439" y="50169"/>
                </a:lnTo>
                <a:lnTo>
                  <a:pt x="140108" y="55343"/>
                </a:lnTo>
                <a:lnTo>
                  <a:pt x="151488" y="66172"/>
                </a:lnTo>
                <a:lnTo>
                  <a:pt x="202884" y="117138"/>
                </a:lnTo>
                <a:lnTo>
                  <a:pt x="207646" y="123801"/>
                </a:lnTo>
                <a:lnTo>
                  <a:pt x="211773" y="131101"/>
                </a:lnTo>
                <a:lnTo>
                  <a:pt x="215477" y="138825"/>
                </a:lnTo>
                <a:lnTo>
                  <a:pt x="219851" y="145879"/>
                </a:lnTo>
                <a:lnTo>
                  <a:pt x="224673" y="152487"/>
                </a:lnTo>
                <a:lnTo>
                  <a:pt x="229792" y="158798"/>
                </a:lnTo>
                <a:lnTo>
                  <a:pt x="233204" y="165862"/>
                </a:lnTo>
                <a:lnTo>
                  <a:pt x="235480" y="173429"/>
                </a:lnTo>
                <a:lnTo>
                  <a:pt x="236996" y="181331"/>
                </a:lnTo>
                <a:lnTo>
                  <a:pt x="241222" y="195191"/>
                </a:lnTo>
                <a:lnTo>
                  <a:pt x="246275" y="208654"/>
                </a:lnTo>
                <a:lnTo>
                  <a:pt x="251695" y="224162"/>
                </a:lnTo>
                <a:lnTo>
                  <a:pt x="253522" y="232298"/>
                </a:lnTo>
                <a:lnTo>
                  <a:pt x="254740" y="240580"/>
                </a:lnTo>
                <a:lnTo>
                  <a:pt x="255551" y="248958"/>
                </a:lnTo>
                <a:lnTo>
                  <a:pt x="257045" y="256449"/>
                </a:lnTo>
                <a:lnTo>
                  <a:pt x="261245" y="269852"/>
                </a:lnTo>
                <a:lnTo>
                  <a:pt x="261793" y="276093"/>
                </a:lnTo>
                <a:lnTo>
                  <a:pt x="259862" y="288108"/>
                </a:lnTo>
                <a:lnTo>
                  <a:pt x="258967" y="294931"/>
                </a:lnTo>
                <a:lnTo>
                  <a:pt x="258369" y="302338"/>
                </a:lnTo>
                <a:lnTo>
                  <a:pt x="257706" y="317235"/>
                </a:lnTo>
                <a:lnTo>
                  <a:pt x="257411" y="330205"/>
                </a:lnTo>
                <a:lnTo>
                  <a:pt x="254740" y="342320"/>
                </a:lnTo>
                <a:lnTo>
                  <a:pt x="250378" y="353102"/>
                </a:lnTo>
                <a:lnTo>
                  <a:pt x="245264" y="361069"/>
                </a:lnTo>
                <a:lnTo>
                  <a:pt x="242356" y="370325"/>
                </a:lnTo>
                <a:lnTo>
                  <a:pt x="241581" y="375460"/>
                </a:lnTo>
                <a:lnTo>
                  <a:pt x="239159" y="379836"/>
                </a:lnTo>
                <a:lnTo>
                  <a:pt x="227601" y="391498"/>
                </a:lnTo>
                <a:lnTo>
                  <a:pt x="217721" y="405643"/>
                </a:lnTo>
                <a:lnTo>
                  <a:pt x="211700" y="412995"/>
                </a:lnTo>
                <a:lnTo>
                  <a:pt x="205849" y="419438"/>
                </a:lnTo>
                <a:lnTo>
                  <a:pt x="200073" y="425477"/>
                </a:lnTo>
                <a:lnTo>
                  <a:pt x="181718" y="444035"/>
                </a:lnTo>
                <a:lnTo>
                  <a:pt x="180200" y="444602"/>
                </a:lnTo>
                <a:lnTo>
                  <a:pt x="172046" y="445672"/>
                </a:lnTo>
                <a:lnTo>
                  <a:pt x="171450" y="44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0"/>
          <p:cNvSpPr/>
          <p:nvPr/>
        </p:nvSpPr>
        <p:spPr>
          <a:xfrm>
            <a:off x="1528870" y="800968"/>
            <a:ext cx="205633" cy="484908"/>
          </a:xfrm>
          <a:custGeom>
            <a:avLst/>
            <a:gdLst/>
            <a:ahLst/>
            <a:cxnLst/>
            <a:rect l="0" t="0" r="0" b="0"/>
            <a:pathLst>
              <a:path w="205633" h="484908">
                <a:moveTo>
                  <a:pt x="205632" y="30564"/>
                </a:moveTo>
                <a:lnTo>
                  <a:pt x="185232" y="10164"/>
                </a:lnTo>
                <a:lnTo>
                  <a:pt x="182507" y="8392"/>
                </a:lnTo>
                <a:lnTo>
                  <a:pt x="176939" y="6422"/>
                </a:lnTo>
                <a:lnTo>
                  <a:pt x="171290" y="5547"/>
                </a:lnTo>
                <a:lnTo>
                  <a:pt x="168450" y="5313"/>
                </a:lnTo>
                <a:lnTo>
                  <a:pt x="165604" y="4205"/>
                </a:lnTo>
                <a:lnTo>
                  <a:pt x="159902" y="434"/>
                </a:lnTo>
                <a:lnTo>
                  <a:pt x="156095" y="0"/>
                </a:lnTo>
                <a:lnTo>
                  <a:pt x="151652" y="663"/>
                </a:lnTo>
                <a:lnTo>
                  <a:pt x="146786" y="2057"/>
                </a:lnTo>
                <a:lnTo>
                  <a:pt x="142589" y="2987"/>
                </a:lnTo>
                <a:lnTo>
                  <a:pt x="138838" y="3607"/>
                </a:lnTo>
                <a:lnTo>
                  <a:pt x="135385" y="4020"/>
                </a:lnTo>
                <a:lnTo>
                  <a:pt x="131178" y="5248"/>
                </a:lnTo>
                <a:lnTo>
                  <a:pt x="126469" y="7019"/>
                </a:lnTo>
                <a:lnTo>
                  <a:pt x="121424" y="9152"/>
                </a:lnTo>
                <a:lnTo>
                  <a:pt x="116156" y="11527"/>
                </a:lnTo>
                <a:lnTo>
                  <a:pt x="105222" y="16706"/>
                </a:lnTo>
                <a:lnTo>
                  <a:pt x="100592" y="19420"/>
                </a:lnTo>
                <a:lnTo>
                  <a:pt x="96553" y="22182"/>
                </a:lnTo>
                <a:lnTo>
                  <a:pt x="92908" y="24976"/>
                </a:lnTo>
                <a:lnTo>
                  <a:pt x="89525" y="27791"/>
                </a:lnTo>
                <a:lnTo>
                  <a:pt x="83226" y="33459"/>
                </a:lnTo>
                <a:lnTo>
                  <a:pt x="79261" y="36304"/>
                </a:lnTo>
                <a:lnTo>
                  <a:pt x="74712" y="39153"/>
                </a:lnTo>
                <a:lnTo>
                  <a:pt x="69774" y="42005"/>
                </a:lnTo>
                <a:lnTo>
                  <a:pt x="66483" y="44859"/>
                </a:lnTo>
                <a:lnTo>
                  <a:pt x="64288" y="47714"/>
                </a:lnTo>
                <a:lnTo>
                  <a:pt x="62826" y="50570"/>
                </a:lnTo>
                <a:lnTo>
                  <a:pt x="59945" y="54379"/>
                </a:lnTo>
                <a:lnTo>
                  <a:pt x="56120" y="58823"/>
                </a:lnTo>
                <a:lnTo>
                  <a:pt x="51665" y="63691"/>
                </a:lnTo>
                <a:lnTo>
                  <a:pt x="48695" y="68841"/>
                </a:lnTo>
                <a:lnTo>
                  <a:pt x="45395" y="79644"/>
                </a:lnTo>
                <a:lnTo>
                  <a:pt x="41388" y="93335"/>
                </a:lnTo>
                <a:lnTo>
                  <a:pt x="36432" y="107992"/>
                </a:lnTo>
                <a:lnTo>
                  <a:pt x="28287" y="127906"/>
                </a:lnTo>
                <a:lnTo>
                  <a:pt x="22672" y="143360"/>
                </a:lnTo>
                <a:lnTo>
                  <a:pt x="20794" y="151481"/>
                </a:lnTo>
                <a:lnTo>
                  <a:pt x="19541" y="159753"/>
                </a:lnTo>
                <a:lnTo>
                  <a:pt x="18707" y="168125"/>
                </a:lnTo>
                <a:lnTo>
                  <a:pt x="17198" y="176564"/>
                </a:lnTo>
                <a:lnTo>
                  <a:pt x="15239" y="185047"/>
                </a:lnTo>
                <a:lnTo>
                  <a:pt x="12981" y="193560"/>
                </a:lnTo>
                <a:lnTo>
                  <a:pt x="11475" y="202093"/>
                </a:lnTo>
                <a:lnTo>
                  <a:pt x="10472" y="210639"/>
                </a:lnTo>
                <a:lnTo>
                  <a:pt x="9803" y="219194"/>
                </a:lnTo>
                <a:lnTo>
                  <a:pt x="9357" y="227755"/>
                </a:lnTo>
                <a:lnTo>
                  <a:pt x="8861" y="244887"/>
                </a:lnTo>
                <a:lnTo>
                  <a:pt x="7776" y="253456"/>
                </a:lnTo>
                <a:lnTo>
                  <a:pt x="6101" y="262026"/>
                </a:lnTo>
                <a:lnTo>
                  <a:pt x="4031" y="270597"/>
                </a:lnTo>
                <a:lnTo>
                  <a:pt x="2651" y="279169"/>
                </a:lnTo>
                <a:lnTo>
                  <a:pt x="1732" y="287740"/>
                </a:lnTo>
                <a:lnTo>
                  <a:pt x="1118" y="296312"/>
                </a:lnTo>
                <a:lnTo>
                  <a:pt x="437" y="310917"/>
                </a:lnTo>
                <a:lnTo>
                  <a:pt x="134" y="324710"/>
                </a:lnTo>
                <a:lnTo>
                  <a:pt x="0" y="340366"/>
                </a:lnTo>
                <a:lnTo>
                  <a:pt x="2480" y="354309"/>
                </a:lnTo>
                <a:lnTo>
                  <a:pt x="5805" y="367808"/>
                </a:lnTo>
                <a:lnTo>
                  <a:pt x="6691" y="375408"/>
                </a:lnTo>
                <a:lnTo>
                  <a:pt x="7676" y="389568"/>
                </a:lnTo>
                <a:lnTo>
                  <a:pt x="8231" y="403847"/>
                </a:lnTo>
                <a:lnTo>
                  <a:pt x="8361" y="414273"/>
                </a:lnTo>
                <a:lnTo>
                  <a:pt x="10958" y="425256"/>
                </a:lnTo>
                <a:lnTo>
                  <a:pt x="14335" y="436488"/>
                </a:lnTo>
                <a:lnTo>
                  <a:pt x="15836" y="447830"/>
                </a:lnTo>
                <a:lnTo>
                  <a:pt x="16681" y="460374"/>
                </a:lnTo>
                <a:lnTo>
                  <a:pt x="16967" y="473146"/>
                </a:lnTo>
                <a:lnTo>
                  <a:pt x="17037" y="484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91"/>
          <p:cNvSpPr/>
          <p:nvPr/>
        </p:nvSpPr>
        <p:spPr>
          <a:xfrm>
            <a:off x="1348739" y="1097280"/>
            <a:ext cx="377191" cy="51436"/>
          </a:xfrm>
          <a:custGeom>
            <a:avLst/>
            <a:gdLst/>
            <a:ahLst/>
            <a:cxnLst/>
            <a:rect l="0" t="0" r="0" b="0"/>
            <a:pathLst>
              <a:path w="377191" h="51436">
                <a:moveTo>
                  <a:pt x="0" y="51435"/>
                </a:moveTo>
                <a:lnTo>
                  <a:pt x="0" y="44054"/>
                </a:lnTo>
                <a:lnTo>
                  <a:pt x="953" y="43656"/>
                </a:lnTo>
                <a:lnTo>
                  <a:pt x="4551" y="43215"/>
                </a:lnTo>
                <a:lnTo>
                  <a:pt x="5892" y="42145"/>
                </a:lnTo>
                <a:lnTo>
                  <a:pt x="6786" y="40479"/>
                </a:lnTo>
                <a:lnTo>
                  <a:pt x="7381" y="38416"/>
                </a:lnTo>
                <a:lnTo>
                  <a:pt x="8731" y="37040"/>
                </a:lnTo>
                <a:lnTo>
                  <a:pt x="10583" y="36123"/>
                </a:lnTo>
                <a:lnTo>
                  <a:pt x="12771" y="35512"/>
                </a:lnTo>
                <a:lnTo>
                  <a:pt x="29502" y="30101"/>
                </a:lnTo>
                <a:lnTo>
                  <a:pt x="34908" y="28640"/>
                </a:lnTo>
                <a:lnTo>
                  <a:pt x="39465" y="27665"/>
                </a:lnTo>
                <a:lnTo>
                  <a:pt x="48973" y="26583"/>
                </a:lnTo>
                <a:lnTo>
                  <a:pt x="55508" y="26294"/>
                </a:lnTo>
                <a:lnTo>
                  <a:pt x="62723" y="26102"/>
                </a:lnTo>
                <a:lnTo>
                  <a:pt x="70391" y="25021"/>
                </a:lnTo>
                <a:lnTo>
                  <a:pt x="78360" y="23348"/>
                </a:lnTo>
                <a:lnTo>
                  <a:pt x="86530" y="21280"/>
                </a:lnTo>
                <a:lnTo>
                  <a:pt x="94834" y="19902"/>
                </a:lnTo>
                <a:lnTo>
                  <a:pt x="103228" y="18983"/>
                </a:lnTo>
                <a:lnTo>
                  <a:pt x="111681" y="18370"/>
                </a:lnTo>
                <a:lnTo>
                  <a:pt x="120175" y="17962"/>
                </a:lnTo>
                <a:lnTo>
                  <a:pt x="137231" y="17508"/>
                </a:lnTo>
                <a:lnTo>
                  <a:pt x="145780" y="16434"/>
                </a:lnTo>
                <a:lnTo>
                  <a:pt x="154337" y="14766"/>
                </a:lnTo>
                <a:lnTo>
                  <a:pt x="162899" y="12701"/>
                </a:lnTo>
                <a:lnTo>
                  <a:pt x="172417" y="11325"/>
                </a:lnTo>
                <a:lnTo>
                  <a:pt x="182572" y="10407"/>
                </a:lnTo>
                <a:lnTo>
                  <a:pt x="193152" y="9796"/>
                </a:lnTo>
                <a:lnTo>
                  <a:pt x="212528" y="9116"/>
                </a:lnTo>
                <a:lnTo>
                  <a:pt x="248251" y="8679"/>
                </a:lnTo>
                <a:lnTo>
                  <a:pt x="256940" y="7691"/>
                </a:lnTo>
                <a:lnTo>
                  <a:pt x="265591" y="6080"/>
                </a:lnTo>
                <a:lnTo>
                  <a:pt x="274216" y="4053"/>
                </a:lnTo>
                <a:lnTo>
                  <a:pt x="281871" y="2702"/>
                </a:lnTo>
                <a:lnTo>
                  <a:pt x="288879" y="1801"/>
                </a:lnTo>
                <a:lnTo>
                  <a:pt x="295456" y="1201"/>
                </a:lnTo>
                <a:lnTo>
                  <a:pt x="302698" y="800"/>
                </a:lnTo>
                <a:lnTo>
                  <a:pt x="318365" y="355"/>
                </a:lnTo>
                <a:lnTo>
                  <a:pt x="338971" y="7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92"/>
          <p:cNvSpPr/>
          <p:nvPr/>
        </p:nvSpPr>
        <p:spPr>
          <a:xfrm>
            <a:off x="1856244" y="822960"/>
            <a:ext cx="186869" cy="488633"/>
          </a:xfrm>
          <a:custGeom>
            <a:avLst/>
            <a:gdLst/>
            <a:ahLst/>
            <a:cxnLst/>
            <a:rect l="0" t="0" r="0" b="0"/>
            <a:pathLst>
              <a:path w="186869" h="488633">
                <a:moveTo>
                  <a:pt x="186868" y="0"/>
                </a:moveTo>
                <a:lnTo>
                  <a:pt x="182317" y="4550"/>
                </a:lnTo>
                <a:lnTo>
                  <a:pt x="180024" y="5891"/>
                </a:lnTo>
                <a:lnTo>
                  <a:pt x="174936" y="7380"/>
                </a:lnTo>
                <a:lnTo>
                  <a:pt x="169500" y="10582"/>
                </a:lnTo>
                <a:lnTo>
                  <a:pt x="166717" y="12770"/>
                </a:lnTo>
                <a:lnTo>
                  <a:pt x="163909" y="14228"/>
                </a:lnTo>
                <a:lnTo>
                  <a:pt x="158249" y="15848"/>
                </a:lnTo>
                <a:lnTo>
                  <a:pt x="155406" y="18185"/>
                </a:lnTo>
                <a:lnTo>
                  <a:pt x="149707" y="25862"/>
                </a:lnTo>
                <a:lnTo>
                  <a:pt x="144000" y="33084"/>
                </a:lnTo>
                <a:lnTo>
                  <a:pt x="141144" y="36343"/>
                </a:lnTo>
                <a:lnTo>
                  <a:pt x="137335" y="40421"/>
                </a:lnTo>
                <a:lnTo>
                  <a:pt x="122873" y="55262"/>
                </a:lnTo>
                <a:lnTo>
                  <a:pt x="112071" y="66153"/>
                </a:lnTo>
                <a:lnTo>
                  <a:pt x="107476" y="72677"/>
                </a:lnTo>
                <a:lnTo>
                  <a:pt x="103460" y="79884"/>
                </a:lnTo>
                <a:lnTo>
                  <a:pt x="99830" y="87546"/>
                </a:lnTo>
                <a:lnTo>
                  <a:pt x="95505" y="94559"/>
                </a:lnTo>
                <a:lnTo>
                  <a:pt x="90717" y="101139"/>
                </a:lnTo>
                <a:lnTo>
                  <a:pt x="85620" y="107431"/>
                </a:lnTo>
                <a:lnTo>
                  <a:pt x="81269" y="114483"/>
                </a:lnTo>
                <a:lnTo>
                  <a:pt x="77416" y="122042"/>
                </a:lnTo>
                <a:lnTo>
                  <a:pt x="73895" y="129939"/>
                </a:lnTo>
                <a:lnTo>
                  <a:pt x="69643" y="138060"/>
                </a:lnTo>
                <a:lnTo>
                  <a:pt x="64903" y="146333"/>
                </a:lnTo>
                <a:lnTo>
                  <a:pt x="59838" y="154705"/>
                </a:lnTo>
                <a:lnTo>
                  <a:pt x="55509" y="163144"/>
                </a:lnTo>
                <a:lnTo>
                  <a:pt x="51670" y="171627"/>
                </a:lnTo>
                <a:lnTo>
                  <a:pt x="48159" y="180141"/>
                </a:lnTo>
                <a:lnTo>
                  <a:pt x="43912" y="188674"/>
                </a:lnTo>
                <a:lnTo>
                  <a:pt x="39177" y="197220"/>
                </a:lnTo>
                <a:lnTo>
                  <a:pt x="34115" y="205775"/>
                </a:lnTo>
                <a:lnTo>
                  <a:pt x="29787" y="214335"/>
                </a:lnTo>
                <a:lnTo>
                  <a:pt x="25950" y="222900"/>
                </a:lnTo>
                <a:lnTo>
                  <a:pt x="22439" y="231467"/>
                </a:lnTo>
                <a:lnTo>
                  <a:pt x="19146" y="240037"/>
                </a:lnTo>
                <a:lnTo>
                  <a:pt x="12948" y="257178"/>
                </a:lnTo>
                <a:lnTo>
                  <a:pt x="4103" y="282893"/>
                </a:lnTo>
                <a:lnTo>
                  <a:pt x="2160" y="291465"/>
                </a:lnTo>
                <a:lnTo>
                  <a:pt x="864" y="300037"/>
                </a:lnTo>
                <a:lnTo>
                  <a:pt x="0" y="308610"/>
                </a:lnTo>
                <a:lnTo>
                  <a:pt x="377" y="317182"/>
                </a:lnTo>
                <a:lnTo>
                  <a:pt x="1581" y="325755"/>
                </a:lnTo>
                <a:lnTo>
                  <a:pt x="3336" y="334327"/>
                </a:lnTo>
                <a:lnTo>
                  <a:pt x="5458" y="342900"/>
                </a:lnTo>
                <a:lnTo>
                  <a:pt x="7825" y="351472"/>
                </a:lnTo>
                <a:lnTo>
                  <a:pt x="10356" y="360045"/>
                </a:lnTo>
                <a:lnTo>
                  <a:pt x="15708" y="374650"/>
                </a:lnTo>
                <a:lnTo>
                  <a:pt x="21262" y="387491"/>
                </a:lnTo>
                <a:lnTo>
                  <a:pt x="26905" y="399548"/>
                </a:lnTo>
                <a:lnTo>
                  <a:pt x="35438" y="417046"/>
                </a:lnTo>
                <a:lnTo>
                  <a:pt x="39242" y="422810"/>
                </a:lnTo>
                <a:lnTo>
                  <a:pt x="43683" y="428558"/>
                </a:lnTo>
                <a:lnTo>
                  <a:pt x="48549" y="434296"/>
                </a:lnTo>
                <a:lnTo>
                  <a:pt x="52745" y="440025"/>
                </a:lnTo>
                <a:lnTo>
                  <a:pt x="56495" y="445750"/>
                </a:lnTo>
                <a:lnTo>
                  <a:pt x="59948" y="451471"/>
                </a:lnTo>
                <a:lnTo>
                  <a:pt x="64154" y="456238"/>
                </a:lnTo>
                <a:lnTo>
                  <a:pt x="68864" y="460369"/>
                </a:lnTo>
                <a:lnTo>
                  <a:pt x="73909" y="464075"/>
                </a:lnTo>
                <a:lnTo>
                  <a:pt x="78224" y="467498"/>
                </a:lnTo>
                <a:lnTo>
                  <a:pt x="82054" y="470733"/>
                </a:lnTo>
                <a:lnTo>
                  <a:pt x="85559" y="473842"/>
                </a:lnTo>
                <a:lnTo>
                  <a:pt x="91994" y="479836"/>
                </a:lnTo>
                <a:lnTo>
                  <a:pt x="95044" y="482768"/>
                </a:lnTo>
                <a:lnTo>
                  <a:pt x="98029" y="484723"/>
                </a:lnTo>
                <a:lnTo>
                  <a:pt x="100972" y="486026"/>
                </a:lnTo>
                <a:lnTo>
                  <a:pt x="103887" y="486895"/>
                </a:lnTo>
                <a:lnTo>
                  <a:pt x="107734" y="487474"/>
                </a:lnTo>
                <a:lnTo>
                  <a:pt x="112205" y="487860"/>
                </a:lnTo>
                <a:lnTo>
                  <a:pt x="121299" y="488289"/>
                </a:lnTo>
                <a:lnTo>
                  <a:pt x="128517" y="488480"/>
                </a:lnTo>
                <a:lnTo>
                  <a:pt x="144006" y="4886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93"/>
          <p:cNvSpPr/>
          <p:nvPr/>
        </p:nvSpPr>
        <p:spPr>
          <a:xfrm>
            <a:off x="2060257" y="1028740"/>
            <a:ext cx="137161" cy="248563"/>
          </a:xfrm>
          <a:custGeom>
            <a:avLst/>
            <a:gdLst/>
            <a:ahLst/>
            <a:cxnLst/>
            <a:rect l="0" t="0" r="0" b="0"/>
            <a:pathLst>
              <a:path w="137161" h="248563">
                <a:moveTo>
                  <a:pt x="0" y="17104"/>
                </a:moveTo>
                <a:lnTo>
                  <a:pt x="0" y="0"/>
                </a:lnTo>
                <a:lnTo>
                  <a:pt x="12770" y="12731"/>
                </a:lnTo>
                <a:lnTo>
                  <a:pt x="15181" y="16094"/>
                </a:lnTo>
                <a:lnTo>
                  <a:pt x="17741" y="20241"/>
                </a:lnTo>
                <a:lnTo>
                  <a:pt x="20400" y="24910"/>
                </a:lnTo>
                <a:lnTo>
                  <a:pt x="23354" y="32639"/>
                </a:lnTo>
                <a:lnTo>
                  <a:pt x="24667" y="40201"/>
                </a:lnTo>
                <a:lnTo>
                  <a:pt x="25017" y="44885"/>
                </a:lnTo>
                <a:lnTo>
                  <a:pt x="25251" y="49912"/>
                </a:lnTo>
                <a:lnTo>
                  <a:pt x="26359" y="55169"/>
                </a:lnTo>
                <a:lnTo>
                  <a:pt x="28050" y="60578"/>
                </a:lnTo>
                <a:lnTo>
                  <a:pt x="30130" y="66089"/>
                </a:lnTo>
                <a:lnTo>
                  <a:pt x="32469" y="71669"/>
                </a:lnTo>
                <a:lnTo>
                  <a:pt x="34981" y="77293"/>
                </a:lnTo>
                <a:lnTo>
                  <a:pt x="40312" y="88623"/>
                </a:lnTo>
                <a:lnTo>
                  <a:pt x="45857" y="100008"/>
                </a:lnTo>
                <a:lnTo>
                  <a:pt x="47716" y="105711"/>
                </a:lnTo>
                <a:lnTo>
                  <a:pt x="48956" y="111418"/>
                </a:lnTo>
                <a:lnTo>
                  <a:pt x="49782" y="117128"/>
                </a:lnTo>
                <a:lnTo>
                  <a:pt x="52238" y="122839"/>
                </a:lnTo>
                <a:lnTo>
                  <a:pt x="55780" y="128552"/>
                </a:lnTo>
                <a:lnTo>
                  <a:pt x="60047" y="134265"/>
                </a:lnTo>
                <a:lnTo>
                  <a:pt x="63844" y="139979"/>
                </a:lnTo>
                <a:lnTo>
                  <a:pt x="67328" y="145693"/>
                </a:lnTo>
                <a:lnTo>
                  <a:pt x="70602" y="151408"/>
                </a:lnTo>
                <a:lnTo>
                  <a:pt x="76781" y="162837"/>
                </a:lnTo>
                <a:lnTo>
                  <a:pt x="79762" y="168552"/>
                </a:lnTo>
                <a:lnTo>
                  <a:pt x="82703" y="173315"/>
                </a:lnTo>
                <a:lnTo>
                  <a:pt x="85615" y="177442"/>
                </a:lnTo>
                <a:lnTo>
                  <a:pt x="88509" y="181146"/>
                </a:lnTo>
                <a:lnTo>
                  <a:pt x="91391" y="185521"/>
                </a:lnTo>
                <a:lnTo>
                  <a:pt x="94265" y="190342"/>
                </a:lnTo>
                <a:lnTo>
                  <a:pt x="97133" y="195461"/>
                </a:lnTo>
                <a:lnTo>
                  <a:pt x="99998" y="199826"/>
                </a:lnTo>
                <a:lnTo>
                  <a:pt x="102860" y="203689"/>
                </a:lnTo>
                <a:lnTo>
                  <a:pt x="105721" y="207217"/>
                </a:lnTo>
                <a:lnTo>
                  <a:pt x="108900" y="213676"/>
                </a:lnTo>
                <a:lnTo>
                  <a:pt x="109747" y="216733"/>
                </a:lnTo>
                <a:lnTo>
                  <a:pt x="113229" y="222668"/>
                </a:lnTo>
                <a:lnTo>
                  <a:pt x="115491" y="225584"/>
                </a:lnTo>
                <a:lnTo>
                  <a:pt x="118005" y="231365"/>
                </a:lnTo>
                <a:lnTo>
                  <a:pt x="118675" y="234240"/>
                </a:lnTo>
                <a:lnTo>
                  <a:pt x="121959" y="239974"/>
                </a:lnTo>
                <a:lnTo>
                  <a:pt x="127278" y="246866"/>
                </a:lnTo>
                <a:lnTo>
                  <a:pt x="128667" y="247431"/>
                </a:lnTo>
                <a:lnTo>
                  <a:pt x="132751" y="248059"/>
                </a:lnTo>
                <a:lnTo>
                  <a:pt x="137160" y="24856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94"/>
          <p:cNvSpPr/>
          <p:nvPr/>
        </p:nvSpPr>
        <p:spPr>
          <a:xfrm>
            <a:off x="2043159" y="1037272"/>
            <a:ext cx="197121" cy="188443"/>
          </a:xfrm>
          <a:custGeom>
            <a:avLst/>
            <a:gdLst/>
            <a:ahLst/>
            <a:cxnLst/>
            <a:rect l="0" t="0" r="0" b="0"/>
            <a:pathLst>
              <a:path w="197121" h="188443">
                <a:moveTo>
                  <a:pt x="197120" y="0"/>
                </a:moveTo>
                <a:lnTo>
                  <a:pt x="192570" y="4551"/>
                </a:lnTo>
                <a:lnTo>
                  <a:pt x="191229" y="6844"/>
                </a:lnTo>
                <a:lnTo>
                  <a:pt x="189739" y="11932"/>
                </a:lnTo>
                <a:lnTo>
                  <a:pt x="187437" y="15574"/>
                </a:lnTo>
                <a:lnTo>
                  <a:pt x="183997" y="19908"/>
                </a:lnTo>
                <a:lnTo>
                  <a:pt x="179799" y="24702"/>
                </a:lnTo>
                <a:lnTo>
                  <a:pt x="172595" y="32569"/>
                </a:lnTo>
                <a:lnTo>
                  <a:pt x="169340" y="36000"/>
                </a:lnTo>
                <a:lnTo>
                  <a:pt x="151107" y="54482"/>
                </a:lnTo>
                <a:lnTo>
                  <a:pt x="143585" y="61086"/>
                </a:lnTo>
                <a:lnTo>
                  <a:pt x="135713" y="67394"/>
                </a:lnTo>
                <a:lnTo>
                  <a:pt x="127607" y="73504"/>
                </a:lnTo>
                <a:lnTo>
                  <a:pt x="110981" y="85374"/>
                </a:lnTo>
                <a:lnTo>
                  <a:pt x="102546" y="91206"/>
                </a:lnTo>
                <a:lnTo>
                  <a:pt x="95019" y="97951"/>
                </a:lnTo>
                <a:lnTo>
                  <a:pt x="88095" y="105306"/>
                </a:lnTo>
                <a:lnTo>
                  <a:pt x="81574" y="113066"/>
                </a:lnTo>
                <a:lnTo>
                  <a:pt x="74370" y="120145"/>
                </a:lnTo>
                <a:lnTo>
                  <a:pt x="66709" y="126769"/>
                </a:lnTo>
                <a:lnTo>
                  <a:pt x="58744" y="133090"/>
                </a:lnTo>
                <a:lnTo>
                  <a:pt x="52482" y="139209"/>
                </a:lnTo>
                <a:lnTo>
                  <a:pt x="47355" y="145194"/>
                </a:lnTo>
                <a:lnTo>
                  <a:pt x="42984" y="151088"/>
                </a:lnTo>
                <a:lnTo>
                  <a:pt x="38166" y="155971"/>
                </a:lnTo>
                <a:lnTo>
                  <a:pt x="33048" y="160178"/>
                </a:lnTo>
                <a:lnTo>
                  <a:pt x="27731" y="163935"/>
                </a:lnTo>
                <a:lnTo>
                  <a:pt x="23234" y="167393"/>
                </a:lnTo>
                <a:lnTo>
                  <a:pt x="19284" y="170650"/>
                </a:lnTo>
                <a:lnTo>
                  <a:pt x="15698" y="173774"/>
                </a:lnTo>
                <a:lnTo>
                  <a:pt x="12354" y="176809"/>
                </a:lnTo>
                <a:lnTo>
                  <a:pt x="113" y="188442"/>
                </a:lnTo>
                <a:lnTo>
                  <a:pt x="0" y="183999"/>
                </a:lnTo>
                <a:lnTo>
                  <a:pt x="937" y="181721"/>
                </a:lnTo>
                <a:lnTo>
                  <a:pt x="4518" y="176650"/>
                </a:lnTo>
                <a:lnTo>
                  <a:pt x="7759" y="173012"/>
                </a:lnTo>
                <a:lnTo>
                  <a:pt x="25670" y="1543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95"/>
          <p:cNvSpPr/>
          <p:nvPr/>
        </p:nvSpPr>
        <p:spPr>
          <a:xfrm>
            <a:off x="2377439" y="848677"/>
            <a:ext cx="116028" cy="419935"/>
          </a:xfrm>
          <a:custGeom>
            <a:avLst/>
            <a:gdLst/>
            <a:ahLst/>
            <a:cxnLst/>
            <a:rect l="0" t="0" r="0" b="0"/>
            <a:pathLst>
              <a:path w="116028" h="419935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29017" y="6844"/>
                </a:lnTo>
                <a:lnTo>
                  <a:pt x="32679" y="9325"/>
                </a:lnTo>
                <a:lnTo>
                  <a:pt x="36074" y="11932"/>
                </a:lnTo>
                <a:lnTo>
                  <a:pt x="39290" y="15574"/>
                </a:lnTo>
                <a:lnTo>
                  <a:pt x="42386" y="19908"/>
                </a:lnTo>
                <a:lnTo>
                  <a:pt x="45402" y="24702"/>
                </a:lnTo>
                <a:lnTo>
                  <a:pt x="48366" y="28851"/>
                </a:lnTo>
                <a:lnTo>
                  <a:pt x="51294" y="32569"/>
                </a:lnTo>
                <a:lnTo>
                  <a:pt x="54199" y="36000"/>
                </a:lnTo>
                <a:lnTo>
                  <a:pt x="57087" y="40192"/>
                </a:lnTo>
                <a:lnTo>
                  <a:pt x="59966" y="44892"/>
                </a:lnTo>
                <a:lnTo>
                  <a:pt x="62838" y="49931"/>
                </a:lnTo>
                <a:lnTo>
                  <a:pt x="68568" y="60609"/>
                </a:lnTo>
                <a:lnTo>
                  <a:pt x="71430" y="66123"/>
                </a:lnTo>
                <a:lnTo>
                  <a:pt x="75242" y="72657"/>
                </a:lnTo>
                <a:lnTo>
                  <a:pt x="88758" y="94553"/>
                </a:lnTo>
                <a:lnTo>
                  <a:pt x="92510" y="101135"/>
                </a:lnTo>
                <a:lnTo>
                  <a:pt x="95963" y="107429"/>
                </a:lnTo>
                <a:lnTo>
                  <a:pt x="99218" y="114482"/>
                </a:lnTo>
                <a:lnTo>
                  <a:pt x="102341" y="122041"/>
                </a:lnTo>
                <a:lnTo>
                  <a:pt x="105375" y="129938"/>
                </a:lnTo>
                <a:lnTo>
                  <a:pt x="107397" y="138061"/>
                </a:lnTo>
                <a:lnTo>
                  <a:pt x="108746" y="146333"/>
                </a:lnTo>
                <a:lnTo>
                  <a:pt x="109645" y="154705"/>
                </a:lnTo>
                <a:lnTo>
                  <a:pt x="111197" y="162192"/>
                </a:lnTo>
                <a:lnTo>
                  <a:pt x="113184" y="169088"/>
                </a:lnTo>
                <a:lnTo>
                  <a:pt x="115461" y="175590"/>
                </a:lnTo>
                <a:lnTo>
                  <a:pt x="116027" y="182783"/>
                </a:lnTo>
                <a:lnTo>
                  <a:pt x="115451" y="190435"/>
                </a:lnTo>
                <a:lnTo>
                  <a:pt x="114115" y="198394"/>
                </a:lnTo>
                <a:lnTo>
                  <a:pt x="113225" y="206558"/>
                </a:lnTo>
                <a:lnTo>
                  <a:pt x="112631" y="214858"/>
                </a:lnTo>
                <a:lnTo>
                  <a:pt x="112235" y="223248"/>
                </a:lnTo>
                <a:lnTo>
                  <a:pt x="111018" y="231700"/>
                </a:lnTo>
                <a:lnTo>
                  <a:pt x="109255" y="240192"/>
                </a:lnTo>
                <a:lnTo>
                  <a:pt x="107127" y="248710"/>
                </a:lnTo>
                <a:lnTo>
                  <a:pt x="104756" y="256294"/>
                </a:lnTo>
                <a:lnTo>
                  <a:pt x="102222" y="263255"/>
                </a:lnTo>
                <a:lnTo>
                  <a:pt x="99581" y="269801"/>
                </a:lnTo>
                <a:lnTo>
                  <a:pt x="94106" y="284694"/>
                </a:lnTo>
                <a:lnTo>
                  <a:pt x="91312" y="292666"/>
                </a:lnTo>
                <a:lnTo>
                  <a:pt x="88497" y="299886"/>
                </a:lnTo>
                <a:lnTo>
                  <a:pt x="85669" y="306604"/>
                </a:lnTo>
                <a:lnTo>
                  <a:pt x="82830" y="312988"/>
                </a:lnTo>
                <a:lnTo>
                  <a:pt x="79033" y="320101"/>
                </a:lnTo>
                <a:lnTo>
                  <a:pt x="74596" y="327701"/>
                </a:lnTo>
                <a:lnTo>
                  <a:pt x="69733" y="335625"/>
                </a:lnTo>
                <a:lnTo>
                  <a:pt x="65539" y="342812"/>
                </a:lnTo>
                <a:lnTo>
                  <a:pt x="58339" y="355879"/>
                </a:lnTo>
                <a:lnTo>
                  <a:pt x="54133" y="361077"/>
                </a:lnTo>
                <a:lnTo>
                  <a:pt x="49424" y="365496"/>
                </a:lnTo>
                <a:lnTo>
                  <a:pt x="44379" y="369394"/>
                </a:lnTo>
                <a:lnTo>
                  <a:pt x="40064" y="373898"/>
                </a:lnTo>
                <a:lnTo>
                  <a:pt x="36234" y="378805"/>
                </a:lnTo>
                <a:lnTo>
                  <a:pt x="32729" y="383982"/>
                </a:lnTo>
                <a:lnTo>
                  <a:pt x="29439" y="388385"/>
                </a:lnTo>
                <a:lnTo>
                  <a:pt x="26294" y="392273"/>
                </a:lnTo>
                <a:lnTo>
                  <a:pt x="23244" y="395818"/>
                </a:lnTo>
                <a:lnTo>
                  <a:pt x="20259" y="399134"/>
                </a:lnTo>
                <a:lnTo>
                  <a:pt x="14402" y="405358"/>
                </a:lnTo>
                <a:lnTo>
                  <a:pt x="11506" y="407399"/>
                </a:lnTo>
                <a:lnTo>
                  <a:pt x="8624" y="408759"/>
                </a:lnTo>
                <a:lnTo>
                  <a:pt x="5749" y="409666"/>
                </a:lnTo>
                <a:lnTo>
                  <a:pt x="3833" y="411223"/>
                </a:lnTo>
                <a:lnTo>
                  <a:pt x="2556" y="413214"/>
                </a:lnTo>
                <a:lnTo>
                  <a:pt x="150" y="419652"/>
                </a:lnTo>
                <a:lnTo>
                  <a:pt x="2607" y="419875"/>
                </a:lnTo>
                <a:lnTo>
                  <a:pt x="4596" y="419934"/>
                </a:lnTo>
                <a:lnTo>
                  <a:pt x="5921" y="419021"/>
                </a:lnTo>
                <a:lnTo>
                  <a:pt x="6805" y="417460"/>
                </a:lnTo>
                <a:lnTo>
                  <a:pt x="8573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96"/>
          <p:cNvSpPr/>
          <p:nvPr/>
        </p:nvSpPr>
        <p:spPr>
          <a:xfrm>
            <a:off x="2668904" y="969884"/>
            <a:ext cx="205741" cy="15954"/>
          </a:xfrm>
          <a:custGeom>
            <a:avLst/>
            <a:gdLst/>
            <a:ahLst/>
            <a:cxnLst/>
            <a:rect l="0" t="0" r="0" b="0"/>
            <a:pathLst>
              <a:path w="205741" h="15954">
                <a:moveTo>
                  <a:pt x="0" y="15953"/>
                </a:moveTo>
                <a:lnTo>
                  <a:pt x="0" y="11402"/>
                </a:lnTo>
                <a:lnTo>
                  <a:pt x="953" y="10062"/>
                </a:lnTo>
                <a:lnTo>
                  <a:pt x="2540" y="9168"/>
                </a:lnTo>
                <a:lnTo>
                  <a:pt x="7381" y="7734"/>
                </a:lnTo>
                <a:lnTo>
                  <a:pt x="13123" y="7538"/>
                </a:lnTo>
                <a:lnTo>
                  <a:pt x="70353" y="7383"/>
                </a:lnTo>
                <a:lnTo>
                  <a:pt x="77382" y="6430"/>
                </a:lnTo>
                <a:lnTo>
                  <a:pt x="83973" y="4842"/>
                </a:lnTo>
                <a:lnTo>
                  <a:pt x="90272" y="2831"/>
                </a:lnTo>
                <a:lnTo>
                  <a:pt x="97329" y="1490"/>
                </a:lnTo>
                <a:lnTo>
                  <a:pt x="104891" y="596"/>
                </a:lnTo>
                <a:lnTo>
                  <a:pt x="112790" y="0"/>
                </a:lnTo>
                <a:lnTo>
                  <a:pt x="119961" y="555"/>
                </a:lnTo>
                <a:lnTo>
                  <a:pt x="126647" y="1878"/>
                </a:lnTo>
                <a:lnTo>
                  <a:pt x="133009" y="3712"/>
                </a:lnTo>
                <a:lnTo>
                  <a:pt x="138203" y="4935"/>
                </a:lnTo>
                <a:lnTo>
                  <a:pt x="142618" y="5750"/>
                </a:lnTo>
                <a:lnTo>
                  <a:pt x="146514" y="6294"/>
                </a:lnTo>
                <a:lnTo>
                  <a:pt x="151016" y="6656"/>
                </a:lnTo>
                <a:lnTo>
                  <a:pt x="155922" y="6897"/>
                </a:lnTo>
                <a:lnTo>
                  <a:pt x="166454" y="7166"/>
                </a:lnTo>
                <a:lnTo>
                  <a:pt x="195001" y="7372"/>
                </a:lnTo>
                <a:lnTo>
                  <a:pt x="196676" y="8327"/>
                </a:lnTo>
                <a:lnTo>
                  <a:pt x="198745" y="9917"/>
                </a:lnTo>
                <a:lnTo>
                  <a:pt x="205740" y="159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97"/>
          <p:cNvSpPr/>
          <p:nvPr/>
        </p:nvSpPr>
        <p:spPr>
          <a:xfrm>
            <a:off x="2677477" y="1088707"/>
            <a:ext cx="282893" cy="34288"/>
          </a:xfrm>
          <a:custGeom>
            <a:avLst/>
            <a:gdLst/>
            <a:ahLst/>
            <a:cxnLst/>
            <a:rect l="0" t="0" r="0" b="0"/>
            <a:pathLst>
              <a:path w="282893" h="34288">
                <a:moveTo>
                  <a:pt x="0" y="25718"/>
                </a:moveTo>
                <a:lnTo>
                  <a:pt x="0" y="33098"/>
                </a:lnTo>
                <a:lnTo>
                  <a:pt x="952" y="33496"/>
                </a:lnTo>
                <a:lnTo>
                  <a:pt x="8731" y="34220"/>
                </a:lnTo>
                <a:lnTo>
                  <a:pt x="33243" y="34287"/>
                </a:lnTo>
                <a:lnTo>
                  <a:pt x="38355" y="33336"/>
                </a:lnTo>
                <a:lnTo>
                  <a:pt x="43667" y="31749"/>
                </a:lnTo>
                <a:lnTo>
                  <a:pt x="49114" y="29738"/>
                </a:lnTo>
                <a:lnTo>
                  <a:pt x="56555" y="28398"/>
                </a:lnTo>
                <a:lnTo>
                  <a:pt x="65326" y="27505"/>
                </a:lnTo>
                <a:lnTo>
                  <a:pt x="83326" y="26512"/>
                </a:lnTo>
                <a:lnTo>
                  <a:pt x="97676" y="26071"/>
                </a:lnTo>
                <a:lnTo>
                  <a:pt x="105122" y="25000"/>
                </a:lnTo>
                <a:lnTo>
                  <a:pt x="112944" y="23334"/>
                </a:lnTo>
                <a:lnTo>
                  <a:pt x="121016" y="21271"/>
                </a:lnTo>
                <a:lnTo>
                  <a:pt x="129255" y="19896"/>
                </a:lnTo>
                <a:lnTo>
                  <a:pt x="137605" y="18979"/>
                </a:lnTo>
                <a:lnTo>
                  <a:pt x="146029" y="18368"/>
                </a:lnTo>
                <a:lnTo>
                  <a:pt x="154503" y="17960"/>
                </a:lnTo>
                <a:lnTo>
                  <a:pt x="171538" y="17507"/>
                </a:lnTo>
                <a:lnTo>
                  <a:pt x="180081" y="16434"/>
                </a:lnTo>
                <a:lnTo>
                  <a:pt x="188634" y="14766"/>
                </a:lnTo>
                <a:lnTo>
                  <a:pt x="197194" y="12702"/>
                </a:lnTo>
                <a:lnTo>
                  <a:pt x="205757" y="11325"/>
                </a:lnTo>
                <a:lnTo>
                  <a:pt x="214324" y="10408"/>
                </a:lnTo>
                <a:lnTo>
                  <a:pt x="222893" y="9796"/>
                </a:lnTo>
                <a:lnTo>
                  <a:pt x="230510" y="9388"/>
                </a:lnTo>
                <a:lnTo>
                  <a:pt x="244054" y="8935"/>
                </a:lnTo>
                <a:lnTo>
                  <a:pt x="251285" y="7862"/>
                </a:lnTo>
                <a:lnTo>
                  <a:pt x="258963" y="6194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98"/>
          <p:cNvSpPr/>
          <p:nvPr/>
        </p:nvSpPr>
        <p:spPr>
          <a:xfrm>
            <a:off x="3234689" y="102870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6" y="2539"/>
                </a:lnTo>
                <a:lnTo>
                  <a:pt x="11932" y="4550"/>
                </a:lnTo>
                <a:lnTo>
                  <a:pt x="15575" y="5891"/>
                </a:lnTo>
                <a:lnTo>
                  <a:pt x="19909" y="6785"/>
                </a:lnTo>
                <a:lnTo>
                  <a:pt x="24703" y="7380"/>
                </a:lnTo>
                <a:lnTo>
                  <a:pt x="29803" y="7778"/>
                </a:lnTo>
                <a:lnTo>
                  <a:pt x="35109" y="8042"/>
                </a:lnTo>
                <a:lnTo>
                  <a:pt x="46084" y="8337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99"/>
          <p:cNvSpPr/>
          <p:nvPr/>
        </p:nvSpPr>
        <p:spPr>
          <a:xfrm>
            <a:off x="3586162" y="917257"/>
            <a:ext cx="162878" cy="368619"/>
          </a:xfrm>
          <a:custGeom>
            <a:avLst/>
            <a:gdLst/>
            <a:ahLst/>
            <a:cxnLst/>
            <a:rect l="0" t="0" r="0" b="0"/>
            <a:pathLst>
              <a:path w="162878" h="36861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5892" y="14622"/>
                </a:lnTo>
                <a:lnTo>
                  <a:pt x="8730" y="23912"/>
                </a:lnTo>
                <a:lnTo>
                  <a:pt x="12770" y="33170"/>
                </a:lnTo>
                <a:lnTo>
                  <a:pt x="15201" y="41095"/>
                </a:lnTo>
                <a:lnTo>
                  <a:pt x="16281" y="48744"/>
                </a:lnTo>
                <a:lnTo>
                  <a:pt x="16761" y="58494"/>
                </a:lnTo>
                <a:lnTo>
                  <a:pt x="19515" y="69177"/>
                </a:lnTo>
                <a:lnTo>
                  <a:pt x="21582" y="74693"/>
                </a:lnTo>
                <a:lnTo>
                  <a:pt x="22961" y="81228"/>
                </a:lnTo>
                <a:lnTo>
                  <a:pt x="23880" y="88442"/>
                </a:lnTo>
                <a:lnTo>
                  <a:pt x="24492" y="96109"/>
                </a:lnTo>
                <a:lnTo>
                  <a:pt x="24901" y="104078"/>
                </a:lnTo>
                <a:lnTo>
                  <a:pt x="25354" y="120552"/>
                </a:lnTo>
                <a:lnTo>
                  <a:pt x="25610" y="141341"/>
                </a:lnTo>
                <a:lnTo>
                  <a:pt x="26598" y="148520"/>
                </a:lnTo>
                <a:lnTo>
                  <a:pt x="28210" y="156163"/>
                </a:lnTo>
                <a:lnTo>
                  <a:pt x="30237" y="164116"/>
                </a:lnTo>
                <a:lnTo>
                  <a:pt x="31588" y="172276"/>
                </a:lnTo>
                <a:lnTo>
                  <a:pt x="32488" y="180573"/>
                </a:lnTo>
                <a:lnTo>
                  <a:pt x="33089" y="188962"/>
                </a:lnTo>
                <a:lnTo>
                  <a:pt x="34442" y="196460"/>
                </a:lnTo>
                <a:lnTo>
                  <a:pt x="36297" y="203363"/>
                </a:lnTo>
                <a:lnTo>
                  <a:pt x="46117" y="232682"/>
                </a:lnTo>
                <a:lnTo>
                  <a:pt x="48842" y="239893"/>
                </a:lnTo>
                <a:lnTo>
                  <a:pt x="51611" y="246606"/>
                </a:lnTo>
                <a:lnTo>
                  <a:pt x="54410" y="252987"/>
                </a:lnTo>
                <a:lnTo>
                  <a:pt x="58181" y="259145"/>
                </a:lnTo>
                <a:lnTo>
                  <a:pt x="62600" y="265156"/>
                </a:lnTo>
                <a:lnTo>
                  <a:pt x="67451" y="271068"/>
                </a:lnTo>
                <a:lnTo>
                  <a:pt x="71637" y="276915"/>
                </a:lnTo>
                <a:lnTo>
                  <a:pt x="75381" y="282717"/>
                </a:lnTo>
                <a:lnTo>
                  <a:pt x="78829" y="288491"/>
                </a:lnTo>
                <a:lnTo>
                  <a:pt x="82080" y="294245"/>
                </a:lnTo>
                <a:lnTo>
                  <a:pt x="88232" y="305718"/>
                </a:lnTo>
                <a:lnTo>
                  <a:pt x="97051" y="322887"/>
                </a:lnTo>
                <a:lnTo>
                  <a:pt x="99944" y="327653"/>
                </a:lnTo>
                <a:lnTo>
                  <a:pt x="102824" y="331783"/>
                </a:lnTo>
                <a:lnTo>
                  <a:pt x="105697" y="335489"/>
                </a:lnTo>
                <a:lnTo>
                  <a:pt x="108565" y="338912"/>
                </a:lnTo>
                <a:lnTo>
                  <a:pt x="111429" y="342146"/>
                </a:lnTo>
                <a:lnTo>
                  <a:pt x="117151" y="348280"/>
                </a:lnTo>
                <a:lnTo>
                  <a:pt x="128586" y="359979"/>
                </a:lnTo>
                <a:lnTo>
                  <a:pt x="131444" y="362858"/>
                </a:lnTo>
                <a:lnTo>
                  <a:pt x="134302" y="364778"/>
                </a:lnTo>
                <a:lnTo>
                  <a:pt x="137159" y="366058"/>
                </a:lnTo>
                <a:lnTo>
                  <a:pt x="144039" y="368112"/>
                </a:lnTo>
                <a:lnTo>
                  <a:pt x="147520" y="368393"/>
                </a:lnTo>
                <a:lnTo>
                  <a:pt x="152964" y="368573"/>
                </a:lnTo>
                <a:lnTo>
                  <a:pt x="162877" y="3686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00"/>
          <p:cNvSpPr/>
          <p:nvPr/>
        </p:nvSpPr>
        <p:spPr>
          <a:xfrm>
            <a:off x="3500437" y="942975"/>
            <a:ext cx="248603" cy="334314"/>
          </a:xfrm>
          <a:custGeom>
            <a:avLst/>
            <a:gdLst/>
            <a:ahLst/>
            <a:cxnLst/>
            <a:rect l="0" t="0" r="0" b="0"/>
            <a:pathLst>
              <a:path w="248603" h="334314">
                <a:moveTo>
                  <a:pt x="248602" y="0"/>
                </a:moveTo>
                <a:lnTo>
                  <a:pt x="244052" y="0"/>
                </a:lnTo>
                <a:lnTo>
                  <a:pt x="242711" y="952"/>
                </a:lnTo>
                <a:lnTo>
                  <a:pt x="241817" y="2539"/>
                </a:lnTo>
                <a:lnTo>
                  <a:pt x="240383" y="7380"/>
                </a:lnTo>
                <a:lnTo>
                  <a:pt x="240135" y="17321"/>
                </a:lnTo>
                <a:lnTo>
                  <a:pt x="240061" y="27780"/>
                </a:lnTo>
                <a:lnTo>
                  <a:pt x="237504" y="36476"/>
                </a:lnTo>
                <a:lnTo>
                  <a:pt x="233192" y="46692"/>
                </a:lnTo>
                <a:lnTo>
                  <a:pt x="228101" y="57581"/>
                </a:lnTo>
                <a:lnTo>
                  <a:pt x="226362" y="63153"/>
                </a:lnTo>
                <a:lnTo>
                  <a:pt x="225203" y="68772"/>
                </a:lnTo>
                <a:lnTo>
                  <a:pt x="224430" y="74422"/>
                </a:lnTo>
                <a:lnTo>
                  <a:pt x="222010" y="81047"/>
                </a:lnTo>
                <a:lnTo>
                  <a:pt x="218492" y="88321"/>
                </a:lnTo>
                <a:lnTo>
                  <a:pt x="210455" y="103071"/>
                </a:lnTo>
                <a:lnTo>
                  <a:pt x="203708" y="115977"/>
                </a:lnTo>
                <a:lnTo>
                  <a:pt x="199623" y="123038"/>
                </a:lnTo>
                <a:lnTo>
                  <a:pt x="194995" y="130602"/>
                </a:lnTo>
                <a:lnTo>
                  <a:pt x="190004" y="138503"/>
                </a:lnTo>
                <a:lnTo>
                  <a:pt x="184772" y="145675"/>
                </a:lnTo>
                <a:lnTo>
                  <a:pt x="179379" y="152362"/>
                </a:lnTo>
                <a:lnTo>
                  <a:pt x="173878" y="158724"/>
                </a:lnTo>
                <a:lnTo>
                  <a:pt x="168306" y="165824"/>
                </a:lnTo>
                <a:lnTo>
                  <a:pt x="162687" y="173414"/>
                </a:lnTo>
                <a:lnTo>
                  <a:pt x="157035" y="181332"/>
                </a:lnTo>
                <a:lnTo>
                  <a:pt x="151363" y="188515"/>
                </a:lnTo>
                <a:lnTo>
                  <a:pt x="145676" y="195209"/>
                </a:lnTo>
                <a:lnTo>
                  <a:pt x="139980" y="201577"/>
                </a:lnTo>
                <a:lnTo>
                  <a:pt x="134277" y="208679"/>
                </a:lnTo>
                <a:lnTo>
                  <a:pt x="128571" y="216272"/>
                </a:lnTo>
                <a:lnTo>
                  <a:pt x="122861" y="224191"/>
                </a:lnTo>
                <a:lnTo>
                  <a:pt x="116198" y="231375"/>
                </a:lnTo>
                <a:lnTo>
                  <a:pt x="108898" y="238070"/>
                </a:lnTo>
                <a:lnTo>
                  <a:pt x="101173" y="244438"/>
                </a:lnTo>
                <a:lnTo>
                  <a:pt x="94119" y="250589"/>
                </a:lnTo>
                <a:lnTo>
                  <a:pt x="87511" y="256594"/>
                </a:lnTo>
                <a:lnTo>
                  <a:pt x="81200" y="262502"/>
                </a:lnTo>
                <a:lnTo>
                  <a:pt x="76041" y="268346"/>
                </a:lnTo>
                <a:lnTo>
                  <a:pt x="71649" y="274147"/>
                </a:lnTo>
                <a:lnTo>
                  <a:pt x="67768" y="279920"/>
                </a:lnTo>
                <a:lnTo>
                  <a:pt x="63276" y="284721"/>
                </a:lnTo>
                <a:lnTo>
                  <a:pt x="58377" y="288874"/>
                </a:lnTo>
                <a:lnTo>
                  <a:pt x="53206" y="292595"/>
                </a:lnTo>
                <a:lnTo>
                  <a:pt x="48805" y="296981"/>
                </a:lnTo>
                <a:lnTo>
                  <a:pt x="41377" y="306934"/>
                </a:lnTo>
                <a:lnTo>
                  <a:pt x="37109" y="311302"/>
                </a:lnTo>
                <a:lnTo>
                  <a:pt x="32360" y="315167"/>
                </a:lnTo>
                <a:lnTo>
                  <a:pt x="27288" y="318696"/>
                </a:lnTo>
                <a:lnTo>
                  <a:pt x="22954" y="322002"/>
                </a:lnTo>
                <a:lnTo>
                  <a:pt x="15599" y="328214"/>
                </a:lnTo>
                <a:lnTo>
                  <a:pt x="10654" y="332516"/>
                </a:lnTo>
                <a:lnTo>
                  <a:pt x="9008" y="333120"/>
                </a:lnTo>
                <a:lnTo>
                  <a:pt x="1374" y="334168"/>
                </a:lnTo>
                <a:lnTo>
                  <a:pt x="121" y="334313"/>
                </a:lnTo>
                <a:lnTo>
                  <a:pt x="0" y="3257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01"/>
          <p:cNvSpPr/>
          <p:nvPr/>
        </p:nvSpPr>
        <p:spPr>
          <a:xfrm>
            <a:off x="3929097" y="728769"/>
            <a:ext cx="188080" cy="265642"/>
          </a:xfrm>
          <a:custGeom>
            <a:avLst/>
            <a:gdLst/>
            <a:ahLst/>
            <a:cxnLst/>
            <a:rect l="0" t="0" r="0" b="0"/>
            <a:pathLst>
              <a:path w="188080" h="265642">
                <a:moveTo>
                  <a:pt x="77118" y="17038"/>
                </a:moveTo>
                <a:lnTo>
                  <a:pt x="77118" y="0"/>
                </a:lnTo>
                <a:lnTo>
                  <a:pt x="77118" y="4476"/>
                </a:lnTo>
                <a:lnTo>
                  <a:pt x="76165" y="5806"/>
                </a:lnTo>
                <a:lnTo>
                  <a:pt x="74578" y="6692"/>
                </a:lnTo>
                <a:lnTo>
                  <a:pt x="72567" y="7283"/>
                </a:lnTo>
                <a:lnTo>
                  <a:pt x="71226" y="8630"/>
                </a:lnTo>
                <a:lnTo>
                  <a:pt x="70332" y="10480"/>
                </a:lnTo>
                <a:lnTo>
                  <a:pt x="69339" y="15076"/>
                </a:lnTo>
                <a:lnTo>
                  <a:pt x="68898" y="20293"/>
                </a:lnTo>
                <a:lnTo>
                  <a:pt x="67828" y="23018"/>
                </a:lnTo>
                <a:lnTo>
                  <a:pt x="64099" y="28586"/>
                </a:lnTo>
                <a:lnTo>
                  <a:pt x="59267" y="34235"/>
                </a:lnTo>
                <a:lnTo>
                  <a:pt x="56644" y="37075"/>
                </a:lnTo>
                <a:lnTo>
                  <a:pt x="54896" y="40874"/>
                </a:lnTo>
                <a:lnTo>
                  <a:pt x="53731" y="45311"/>
                </a:lnTo>
                <a:lnTo>
                  <a:pt x="52954" y="50174"/>
                </a:lnTo>
                <a:lnTo>
                  <a:pt x="49551" y="58118"/>
                </a:lnTo>
                <a:lnTo>
                  <a:pt x="44863" y="65776"/>
                </a:lnTo>
                <a:lnTo>
                  <a:pt x="42279" y="70485"/>
                </a:lnTo>
                <a:lnTo>
                  <a:pt x="34093" y="86214"/>
                </a:lnTo>
                <a:lnTo>
                  <a:pt x="22793" y="108596"/>
                </a:lnTo>
                <a:lnTo>
                  <a:pt x="19946" y="113319"/>
                </a:lnTo>
                <a:lnTo>
                  <a:pt x="14243" y="121107"/>
                </a:lnTo>
                <a:lnTo>
                  <a:pt x="12341" y="125470"/>
                </a:lnTo>
                <a:lnTo>
                  <a:pt x="11074" y="130283"/>
                </a:lnTo>
                <a:lnTo>
                  <a:pt x="10228" y="135397"/>
                </a:lnTo>
                <a:lnTo>
                  <a:pt x="8712" y="140712"/>
                </a:lnTo>
                <a:lnTo>
                  <a:pt x="6749" y="146160"/>
                </a:lnTo>
                <a:lnTo>
                  <a:pt x="4488" y="151697"/>
                </a:lnTo>
                <a:lnTo>
                  <a:pt x="2980" y="157293"/>
                </a:lnTo>
                <a:lnTo>
                  <a:pt x="1975" y="162929"/>
                </a:lnTo>
                <a:lnTo>
                  <a:pt x="1305" y="168591"/>
                </a:lnTo>
                <a:lnTo>
                  <a:pt x="859" y="173318"/>
                </a:lnTo>
                <a:lnTo>
                  <a:pt x="362" y="181111"/>
                </a:lnTo>
                <a:lnTo>
                  <a:pt x="142" y="190289"/>
                </a:lnTo>
                <a:lnTo>
                  <a:pt x="0" y="207153"/>
                </a:lnTo>
                <a:lnTo>
                  <a:pt x="941" y="210456"/>
                </a:lnTo>
                <a:lnTo>
                  <a:pt x="4526" y="216667"/>
                </a:lnTo>
                <a:lnTo>
                  <a:pt x="6755" y="222602"/>
                </a:lnTo>
                <a:lnTo>
                  <a:pt x="7349" y="225518"/>
                </a:lnTo>
                <a:lnTo>
                  <a:pt x="10549" y="231298"/>
                </a:lnTo>
                <a:lnTo>
                  <a:pt x="15147" y="237042"/>
                </a:lnTo>
                <a:lnTo>
                  <a:pt x="20365" y="242770"/>
                </a:lnTo>
                <a:lnTo>
                  <a:pt x="23090" y="244679"/>
                </a:lnTo>
                <a:lnTo>
                  <a:pt x="28658" y="246799"/>
                </a:lnTo>
                <a:lnTo>
                  <a:pt x="32429" y="247365"/>
                </a:lnTo>
                <a:lnTo>
                  <a:pt x="36848" y="247742"/>
                </a:lnTo>
                <a:lnTo>
                  <a:pt x="45885" y="248161"/>
                </a:lnTo>
                <a:lnTo>
                  <a:pt x="53076" y="248347"/>
                </a:lnTo>
                <a:lnTo>
                  <a:pt x="100096" y="248492"/>
                </a:lnTo>
                <a:lnTo>
                  <a:pt x="105771" y="247540"/>
                </a:lnTo>
                <a:lnTo>
                  <a:pt x="111460" y="245954"/>
                </a:lnTo>
                <a:lnTo>
                  <a:pt x="117158" y="243944"/>
                </a:lnTo>
                <a:lnTo>
                  <a:pt x="122861" y="241651"/>
                </a:lnTo>
                <a:lnTo>
                  <a:pt x="128568" y="239170"/>
                </a:lnTo>
                <a:lnTo>
                  <a:pt x="134278" y="236563"/>
                </a:lnTo>
                <a:lnTo>
                  <a:pt x="139037" y="233873"/>
                </a:lnTo>
                <a:lnTo>
                  <a:pt x="143162" y="231127"/>
                </a:lnTo>
                <a:lnTo>
                  <a:pt x="146865" y="228344"/>
                </a:lnTo>
                <a:lnTo>
                  <a:pt x="151238" y="225536"/>
                </a:lnTo>
                <a:lnTo>
                  <a:pt x="156059" y="222712"/>
                </a:lnTo>
                <a:lnTo>
                  <a:pt x="161178" y="219876"/>
                </a:lnTo>
                <a:lnTo>
                  <a:pt x="164590" y="217034"/>
                </a:lnTo>
                <a:lnTo>
                  <a:pt x="166865" y="214186"/>
                </a:lnTo>
                <a:lnTo>
                  <a:pt x="170346" y="208482"/>
                </a:lnTo>
                <a:lnTo>
                  <a:pt x="175067" y="202772"/>
                </a:lnTo>
                <a:lnTo>
                  <a:pt x="180341" y="197059"/>
                </a:lnTo>
                <a:lnTo>
                  <a:pt x="183080" y="194202"/>
                </a:lnTo>
                <a:lnTo>
                  <a:pt x="184907" y="191345"/>
                </a:lnTo>
                <a:lnTo>
                  <a:pt x="186937" y="185630"/>
                </a:lnTo>
                <a:lnTo>
                  <a:pt x="187838" y="179915"/>
                </a:lnTo>
                <a:lnTo>
                  <a:pt x="188079" y="177058"/>
                </a:lnTo>
                <a:lnTo>
                  <a:pt x="187287" y="174200"/>
                </a:lnTo>
                <a:lnTo>
                  <a:pt x="182574" y="166581"/>
                </a:lnTo>
                <a:lnTo>
                  <a:pt x="179801" y="162947"/>
                </a:lnTo>
                <a:lnTo>
                  <a:pt x="172708" y="155538"/>
                </a:lnTo>
                <a:lnTo>
                  <a:pt x="171324" y="156044"/>
                </a:lnTo>
                <a:lnTo>
                  <a:pt x="167247" y="159146"/>
                </a:lnTo>
                <a:lnTo>
                  <a:pt x="164827" y="160354"/>
                </a:lnTo>
                <a:lnTo>
                  <a:pt x="159597" y="161697"/>
                </a:lnTo>
                <a:lnTo>
                  <a:pt x="155916" y="162055"/>
                </a:lnTo>
                <a:lnTo>
                  <a:pt x="151558" y="162293"/>
                </a:lnTo>
                <a:lnTo>
                  <a:pt x="146746" y="162452"/>
                </a:lnTo>
                <a:lnTo>
                  <a:pt x="142587" y="163511"/>
                </a:lnTo>
                <a:lnTo>
                  <a:pt x="138862" y="165169"/>
                </a:lnTo>
                <a:lnTo>
                  <a:pt x="135425" y="167227"/>
                </a:lnTo>
                <a:lnTo>
                  <a:pt x="132182" y="169552"/>
                </a:lnTo>
                <a:lnTo>
                  <a:pt x="129067" y="172054"/>
                </a:lnTo>
                <a:lnTo>
                  <a:pt x="126038" y="174674"/>
                </a:lnTo>
                <a:lnTo>
                  <a:pt x="123066" y="178326"/>
                </a:lnTo>
                <a:lnTo>
                  <a:pt x="120132" y="182666"/>
                </a:lnTo>
                <a:lnTo>
                  <a:pt x="117224" y="187464"/>
                </a:lnTo>
                <a:lnTo>
                  <a:pt x="113381" y="190663"/>
                </a:lnTo>
                <a:lnTo>
                  <a:pt x="108913" y="192796"/>
                </a:lnTo>
                <a:lnTo>
                  <a:pt x="104030" y="194217"/>
                </a:lnTo>
                <a:lnTo>
                  <a:pt x="99821" y="197070"/>
                </a:lnTo>
                <a:lnTo>
                  <a:pt x="96063" y="200877"/>
                </a:lnTo>
                <a:lnTo>
                  <a:pt x="92605" y="205320"/>
                </a:lnTo>
                <a:lnTo>
                  <a:pt x="89348" y="209234"/>
                </a:lnTo>
                <a:lnTo>
                  <a:pt x="86224" y="212796"/>
                </a:lnTo>
                <a:lnTo>
                  <a:pt x="80212" y="219294"/>
                </a:lnTo>
                <a:lnTo>
                  <a:pt x="71473" y="228307"/>
                </a:lnTo>
                <a:lnTo>
                  <a:pt x="65719" y="234126"/>
                </a:lnTo>
                <a:lnTo>
                  <a:pt x="62851" y="236058"/>
                </a:lnTo>
                <a:lnTo>
                  <a:pt x="57125" y="238205"/>
                </a:lnTo>
                <a:lnTo>
                  <a:pt x="51404" y="241700"/>
                </a:lnTo>
                <a:lnTo>
                  <a:pt x="44522" y="247153"/>
                </a:lnTo>
                <a:lnTo>
                  <a:pt x="43957" y="248553"/>
                </a:lnTo>
                <a:lnTo>
                  <a:pt x="42977" y="255759"/>
                </a:lnTo>
                <a:lnTo>
                  <a:pt x="42847" y="263681"/>
                </a:lnTo>
                <a:lnTo>
                  <a:pt x="42828" y="2656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02"/>
          <p:cNvSpPr/>
          <p:nvPr/>
        </p:nvSpPr>
        <p:spPr>
          <a:xfrm>
            <a:off x="4271962" y="1080135"/>
            <a:ext cx="300039" cy="17145"/>
          </a:xfrm>
          <a:custGeom>
            <a:avLst/>
            <a:gdLst/>
            <a:ahLst/>
            <a:cxnLst/>
            <a:rect l="0" t="0" r="0" b="0"/>
            <a:pathLst>
              <a:path w="300039" h="17145">
                <a:moveTo>
                  <a:pt x="0" y="8572"/>
                </a:moveTo>
                <a:lnTo>
                  <a:pt x="129092" y="8572"/>
                </a:lnTo>
                <a:lnTo>
                  <a:pt x="136544" y="9525"/>
                </a:lnTo>
                <a:lnTo>
                  <a:pt x="143417" y="11112"/>
                </a:lnTo>
                <a:lnTo>
                  <a:pt x="149904" y="13123"/>
                </a:lnTo>
                <a:lnTo>
                  <a:pt x="157086" y="14463"/>
                </a:lnTo>
                <a:lnTo>
                  <a:pt x="164731" y="15357"/>
                </a:lnTo>
                <a:lnTo>
                  <a:pt x="172686" y="15953"/>
                </a:lnTo>
                <a:lnTo>
                  <a:pt x="179894" y="16350"/>
                </a:lnTo>
                <a:lnTo>
                  <a:pt x="192983" y="16791"/>
                </a:lnTo>
                <a:lnTo>
                  <a:pt x="216908" y="17075"/>
                </a:lnTo>
                <a:lnTo>
                  <a:pt x="285247" y="17144"/>
                </a:lnTo>
                <a:lnTo>
                  <a:pt x="288272" y="16192"/>
                </a:lnTo>
                <a:lnTo>
                  <a:pt x="291242" y="14604"/>
                </a:lnTo>
                <a:lnTo>
                  <a:pt x="300007" y="8593"/>
                </a:lnTo>
                <a:lnTo>
                  <a:pt x="300024" y="858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03"/>
          <p:cNvSpPr/>
          <p:nvPr/>
        </p:nvSpPr>
        <p:spPr>
          <a:xfrm>
            <a:off x="4443412" y="951547"/>
            <a:ext cx="34291" cy="300039"/>
          </a:xfrm>
          <a:custGeom>
            <a:avLst/>
            <a:gdLst/>
            <a:ahLst/>
            <a:cxnLst/>
            <a:rect l="0" t="0" r="0" b="0"/>
            <a:pathLst>
              <a:path w="34291" h="300039">
                <a:moveTo>
                  <a:pt x="34290" y="0"/>
                </a:moveTo>
                <a:lnTo>
                  <a:pt x="29351" y="0"/>
                </a:lnTo>
                <a:lnTo>
                  <a:pt x="31460" y="0"/>
                </a:lnTo>
                <a:lnTo>
                  <a:pt x="32403" y="953"/>
                </a:lnTo>
                <a:lnTo>
                  <a:pt x="33032" y="2540"/>
                </a:lnTo>
                <a:lnTo>
                  <a:pt x="33917" y="9325"/>
                </a:lnTo>
                <a:lnTo>
                  <a:pt x="34125" y="15574"/>
                </a:lnTo>
                <a:lnTo>
                  <a:pt x="34268" y="36000"/>
                </a:lnTo>
                <a:lnTo>
                  <a:pt x="33323" y="40193"/>
                </a:lnTo>
                <a:lnTo>
                  <a:pt x="31740" y="44892"/>
                </a:lnTo>
                <a:lnTo>
                  <a:pt x="29733" y="49931"/>
                </a:lnTo>
                <a:lnTo>
                  <a:pt x="28394" y="55195"/>
                </a:lnTo>
                <a:lnTo>
                  <a:pt x="27502" y="60609"/>
                </a:lnTo>
                <a:lnTo>
                  <a:pt x="26907" y="66124"/>
                </a:lnTo>
                <a:lnTo>
                  <a:pt x="26511" y="72657"/>
                </a:lnTo>
                <a:lnTo>
                  <a:pt x="26070" y="87537"/>
                </a:lnTo>
                <a:lnTo>
                  <a:pt x="25000" y="94553"/>
                </a:lnTo>
                <a:lnTo>
                  <a:pt x="23334" y="101135"/>
                </a:lnTo>
                <a:lnTo>
                  <a:pt x="21271" y="107429"/>
                </a:lnTo>
                <a:lnTo>
                  <a:pt x="19896" y="114482"/>
                </a:lnTo>
                <a:lnTo>
                  <a:pt x="18979" y="122041"/>
                </a:lnTo>
                <a:lnTo>
                  <a:pt x="18368" y="129938"/>
                </a:lnTo>
                <a:lnTo>
                  <a:pt x="17007" y="137108"/>
                </a:lnTo>
                <a:lnTo>
                  <a:pt x="15148" y="143793"/>
                </a:lnTo>
                <a:lnTo>
                  <a:pt x="12957" y="150154"/>
                </a:lnTo>
                <a:lnTo>
                  <a:pt x="11495" y="157253"/>
                </a:lnTo>
                <a:lnTo>
                  <a:pt x="10521" y="164843"/>
                </a:lnTo>
                <a:lnTo>
                  <a:pt x="9871" y="172760"/>
                </a:lnTo>
                <a:lnTo>
                  <a:pt x="8486" y="179944"/>
                </a:lnTo>
                <a:lnTo>
                  <a:pt x="6610" y="186637"/>
                </a:lnTo>
                <a:lnTo>
                  <a:pt x="4407" y="193005"/>
                </a:lnTo>
                <a:lnTo>
                  <a:pt x="2938" y="199155"/>
                </a:lnTo>
                <a:lnTo>
                  <a:pt x="1958" y="205160"/>
                </a:lnTo>
                <a:lnTo>
                  <a:pt x="1305" y="211068"/>
                </a:lnTo>
                <a:lnTo>
                  <a:pt x="870" y="216912"/>
                </a:lnTo>
                <a:lnTo>
                  <a:pt x="580" y="222713"/>
                </a:lnTo>
                <a:lnTo>
                  <a:pt x="258" y="234239"/>
                </a:lnTo>
                <a:lnTo>
                  <a:pt x="7" y="271126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04"/>
          <p:cNvSpPr/>
          <p:nvPr/>
        </p:nvSpPr>
        <p:spPr>
          <a:xfrm>
            <a:off x="4901755" y="822962"/>
            <a:ext cx="347473" cy="392990"/>
          </a:xfrm>
          <a:custGeom>
            <a:avLst/>
            <a:gdLst/>
            <a:ahLst/>
            <a:cxnLst/>
            <a:rect l="0" t="0" r="0" b="0"/>
            <a:pathLst>
              <a:path w="347473" h="392990">
                <a:moveTo>
                  <a:pt x="347472" y="8570"/>
                </a:moveTo>
                <a:lnTo>
                  <a:pt x="340091" y="8570"/>
                </a:lnTo>
                <a:lnTo>
                  <a:pt x="334702" y="4019"/>
                </a:lnTo>
                <a:lnTo>
                  <a:pt x="331338" y="2679"/>
                </a:lnTo>
                <a:lnTo>
                  <a:pt x="322521" y="1189"/>
                </a:lnTo>
                <a:lnTo>
                  <a:pt x="314793" y="527"/>
                </a:lnTo>
                <a:lnTo>
                  <a:pt x="307230" y="233"/>
                </a:lnTo>
                <a:lnTo>
                  <a:pt x="284314" y="44"/>
                </a:lnTo>
                <a:lnTo>
                  <a:pt x="231824" y="0"/>
                </a:lnTo>
                <a:lnTo>
                  <a:pt x="223701" y="952"/>
                </a:lnTo>
                <a:lnTo>
                  <a:pt x="214475" y="2539"/>
                </a:lnTo>
                <a:lnTo>
                  <a:pt x="204515" y="4549"/>
                </a:lnTo>
                <a:lnTo>
                  <a:pt x="195018" y="5889"/>
                </a:lnTo>
                <a:lnTo>
                  <a:pt x="185828" y="6783"/>
                </a:lnTo>
                <a:lnTo>
                  <a:pt x="176845" y="7379"/>
                </a:lnTo>
                <a:lnTo>
                  <a:pt x="167998" y="7776"/>
                </a:lnTo>
                <a:lnTo>
                  <a:pt x="150548" y="8217"/>
                </a:lnTo>
                <a:lnTo>
                  <a:pt x="140942" y="9287"/>
                </a:lnTo>
                <a:lnTo>
                  <a:pt x="130728" y="10953"/>
                </a:lnTo>
                <a:lnTo>
                  <a:pt x="120109" y="13016"/>
                </a:lnTo>
                <a:lnTo>
                  <a:pt x="111124" y="14392"/>
                </a:lnTo>
                <a:lnTo>
                  <a:pt x="103229" y="15309"/>
                </a:lnTo>
                <a:lnTo>
                  <a:pt x="96061" y="15920"/>
                </a:lnTo>
                <a:lnTo>
                  <a:pt x="89377" y="16327"/>
                </a:lnTo>
                <a:lnTo>
                  <a:pt x="76871" y="16780"/>
                </a:lnTo>
                <a:lnTo>
                  <a:pt x="56206" y="17140"/>
                </a:lnTo>
                <a:lnTo>
                  <a:pt x="56025" y="24523"/>
                </a:lnTo>
                <a:lnTo>
                  <a:pt x="63389" y="32991"/>
                </a:lnTo>
                <a:lnTo>
                  <a:pt x="73329" y="38454"/>
                </a:lnTo>
                <a:lnTo>
                  <a:pt x="76127" y="40875"/>
                </a:lnTo>
                <a:lnTo>
                  <a:pt x="77993" y="43442"/>
                </a:lnTo>
                <a:lnTo>
                  <a:pt x="81019" y="48834"/>
                </a:lnTo>
                <a:lnTo>
                  <a:pt x="90722" y="60056"/>
                </a:lnTo>
                <a:lnTo>
                  <a:pt x="93438" y="62897"/>
                </a:lnTo>
                <a:lnTo>
                  <a:pt x="95248" y="66695"/>
                </a:lnTo>
                <a:lnTo>
                  <a:pt x="97261" y="75996"/>
                </a:lnTo>
                <a:lnTo>
                  <a:pt x="98154" y="86480"/>
                </a:lnTo>
                <a:lnTo>
                  <a:pt x="98551" y="96537"/>
                </a:lnTo>
                <a:lnTo>
                  <a:pt x="98728" y="104181"/>
                </a:lnTo>
                <a:lnTo>
                  <a:pt x="96267" y="113294"/>
                </a:lnTo>
                <a:lnTo>
                  <a:pt x="92950" y="123694"/>
                </a:lnTo>
                <a:lnTo>
                  <a:pt x="91476" y="134666"/>
                </a:lnTo>
                <a:lnTo>
                  <a:pt x="88281" y="145893"/>
                </a:lnTo>
                <a:lnTo>
                  <a:pt x="84639" y="157232"/>
                </a:lnTo>
                <a:lnTo>
                  <a:pt x="83019" y="168622"/>
                </a:lnTo>
                <a:lnTo>
                  <a:pt x="79760" y="180034"/>
                </a:lnTo>
                <a:lnTo>
                  <a:pt x="75136" y="190504"/>
                </a:lnTo>
                <a:lnTo>
                  <a:pt x="68131" y="201753"/>
                </a:lnTo>
                <a:lnTo>
                  <a:pt x="64679" y="211119"/>
                </a:lnTo>
                <a:lnTo>
                  <a:pt x="56401" y="222368"/>
                </a:lnTo>
                <a:lnTo>
                  <a:pt x="60675" y="227281"/>
                </a:lnTo>
                <a:lnTo>
                  <a:pt x="62929" y="227720"/>
                </a:lnTo>
                <a:lnTo>
                  <a:pt x="65384" y="227060"/>
                </a:lnTo>
                <a:lnTo>
                  <a:pt x="67974" y="225667"/>
                </a:lnTo>
                <a:lnTo>
                  <a:pt x="73390" y="224120"/>
                </a:lnTo>
                <a:lnTo>
                  <a:pt x="76168" y="223708"/>
                </a:lnTo>
                <a:lnTo>
                  <a:pt x="78973" y="222480"/>
                </a:lnTo>
                <a:lnTo>
                  <a:pt x="84629" y="218576"/>
                </a:lnTo>
                <a:lnTo>
                  <a:pt x="88423" y="217154"/>
                </a:lnTo>
                <a:lnTo>
                  <a:pt x="97720" y="215574"/>
                </a:lnTo>
                <a:lnTo>
                  <a:pt x="108201" y="212332"/>
                </a:lnTo>
                <a:lnTo>
                  <a:pt x="113663" y="210134"/>
                </a:lnTo>
                <a:lnTo>
                  <a:pt x="119209" y="208668"/>
                </a:lnTo>
                <a:lnTo>
                  <a:pt x="124812" y="207691"/>
                </a:lnTo>
                <a:lnTo>
                  <a:pt x="130452" y="207040"/>
                </a:lnTo>
                <a:lnTo>
                  <a:pt x="137069" y="205653"/>
                </a:lnTo>
                <a:lnTo>
                  <a:pt x="144339" y="203776"/>
                </a:lnTo>
                <a:lnTo>
                  <a:pt x="152043" y="201573"/>
                </a:lnTo>
                <a:lnTo>
                  <a:pt x="160036" y="200103"/>
                </a:lnTo>
                <a:lnTo>
                  <a:pt x="168222" y="199124"/>
                </a:lnTo>
                <a:lnTo>
                  <a:pt x="176537" y="198471"/>
                </a:lnTo>
                <a:lnTo>
                  <a:pt x="184938" y="198036"/>
                </a:lnTo>
                <a:lnTo>
                  <a:pt x="201892" y="197552"/>
                </a:lnTo>
                <a:lnTo>
                  <a:pt x="237837" y="197216"/>
                </a:lnTo>
                <a:lnTo>
                  <a:pt x="245807" y="197199"/>
                </a:lnTo>
                <a:lnTo>
                  <a:pt x="253025" y="198140"/>
                </a:lnTo>
                <a:lnTo>
                  <a:pt x="259743" y="199720"/>
                </a:lnTo>
                <a:lnTo>
                  <a:pt x="266126" y="201726"/>
                </a:lnTo>
                <a:lnTo>
                  <a:pt x="275758" y="203955"/>
                </a:lnTo>
                <a:lnTo>
                  <a:pt x="284167" y="205898"/>
                </a:lnTo>
                <a:lnTo>
                  <a:pt x="294254" y="209936"/>
                </a:lnTo>
                <a:lnTo>
                  <a:pt x="305087" y="214906"/>
                </a:lnTo>
                <a:lnTo>
                  <a:pt x="310643" y="217565"/>
                </a:lnTo>
                <a:lnTo>
                  <a:pt x="315299" y="221242"/>
                </a:lnTo>
                <a:lnTo>
                  <a:pt x="323013" y="230409"/>
                </a:lnTo>
                <a:lnTo>
                  <a:pt x="327076" y="238292"/>
                </a:lnTo>
                <a:lnTo>
                  <a:pt x="328882" y="245924"/>
                </a:lnTo>
                <a:lnTo>
                  <a:pt x="329685" y="255666"/>
                </a:lnTo>
                <a:lnTo>
                  <a:pt x="327502" y="266345"/>
                </a:lnTo>
                <a:lnTo>
                  <a:pt x="323356" y="277442"/>
                </a:lnTo>
                <a:lnTo>
                  <a:pt x="318339" y="288724"/>
                </a:lnTo>
                <a:lnTo>
                  <a:pt x="307854" y="300088"/>
                </a:lnTo>
                <a:lnTo>
                  <a:pt x="301057" y="305785"/>
                </a:lnTo>
                <a:lnTo>
                  <a:pt x="294622" y="310536"/>
                </a:lnTo>
                <a:lnTo>
                  <a:pt x="288426" y="314656"/>
                </a:lnTo>
                <a:lnTo>
                  <a:pt x="282390" y="318355"/>
                </a:lnTo>
                <a:lnTo>
                  <a:pt x="274556" y="322726"/>
                </a:lnTo>
                <a:lnTo>
                  <a:pt x="255693" y="332662"/>
                </a:lnTo>
                <a:lnTo>
                  <a:pt x="223652" y="348967"/>
                </a:lnTo>
                <a:lnTo>
                  <a:pt x="213490" y="353611"/>
                </a:lnTo>
                <a:lnTo>
                  <a:pt x="203858" y="357660"/>
                </a:lnTo>
                <a:lnTo>
                  <a:pt x="194580" y="361312"/>
                </a:lnTo>
                <a:lnTo>
                  <a:pt x="184584" y="364699"/>
                </a:lnTo>
                <a:lnTo>
                  <a:pt x="174110" y="367909"/>
                </a:lnTo>
                <a:lnTo>
                  <a:pt x="152312" y="374016"/>
                </a:lnTo>
                <a:lnTo>
                  <a:pt x="129924" y="379906"/>
                </a:lnTo>
                <a:lnTo>
                  <a:pt x="119573" y="381857"/>
                </a:lnTo>
                <a:lnTo>
                  <a:pt x="109814" y="383158"/>
                </a:lnTo>
                <a:lnTo>
                  <a:pt x="100451" y="384025"/>
                </a:lnTo>
                <a:lnTo>
                  <a:pt x="91351" y="385556"/>
                </a:lnTo>
                <a:lnTo>
                  <a:pt x="82428" y="387529"/>
                </a:lnTo>
                <a:lnTo>
                  <a:pt x="73621" y="389797"/>
                </a:lnTo>
                <a:lnTo>
                  <a:pt x="65845" y="391309"/>
                </a:lnTo>
                <a:lnTo>
                  <a:pt x="58755" y="392317"/>
                </a:lnTo>
                <a:lnTo>
                  <a:pt x="52124" y="392989"/>
                </a:lnTo>
                <a:lnTo>
                  <a:pt x="45798" y="392484"/>
                </a:lnTo>
                <a:lnTo>
                  <a:pt x="39676" y="391195"/>
                </a:lnTo>
                <a:lnTo>
                  <a:pt x="33690" y="389383"/>
                </a:lnTo>
                <a:lnTo>
                  <a:pt x="24498" y="387371"/>
                </a:lnTo>
                <a:lnTo>
                  <a:pt x="13968" y="386237"/>
                </a:lnTo>
                <a:lnTo>
                  <a:pt x="10837" y="386078"/>
                </a:lnTo>
                <a:lnTo>
                  <a:pt x="8748" y="385020"/>
                </a:lnTo>
                <a:lnTo>
                  <a:pt x="7356" y="383361"/>
                </a:lnTo>
                <a:lnTo>
                  <a:pt x="6428" y="381303"/>
                </a:lnTo>
                <a:lnTo>
                  <a:pt x="571" y="373856"/>
                </a:lnTo>
                <a:lnTo>
                  <a:pt x="0" y="371157"/>
                </a:lnTo>
                <a:lnTo>
                  <a:pt x="571" y="368404"/>
                </a:lnTo>
                <a:lnTo>
                  <a:pt x="2794" y="362806"/>
                </a:lnTo>
                <a:lnTo>
                  <a:pt x="4572" y="35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05"/>
          <p:cNvSpPr/>
          <p:nvPr/>
        </p:nvSpPr>
        <p:spPr>
          <a:xfrm>
            <a:off x="5326379" y="951547"/>
            <a:ext cx="154306" cy="265351"/>
          </a:xfrm>
          <a:custGeom>
            <a:avLst/>
            <a:gdLst/>
            <a:ahLst/>
            <a:cxnLst/>
            <a:rect l="0" t="0" r="0" b="0"/>
            <a:pathLst>
              <a:path w="154306" h="265351">
                <a:moveTo>
                  <a:pt x="0" y="0"/>
                </a:moveTo>
                <a:lnTo>
                  <a:pt x="0" y="37189"/>
                </a:lnTo>
                <a:lnTo>
                  <a:pt x="953" y="40033"/>
                </a:lnTo>
                <a:lnTo>
                  <a:pt x="4551" y="45732"/>
                </a:lnTo>
                <a:lnTo>
                  <a:pt x="6786" y="51440"/>
                </a:lnTo>
                <a:lnTo>
                  <a:pt x="8731" y="58105"/>
                </a:lnTo>
                <a:lnTo>
                  <a:pt x="10584" y="62549"/>
                </a:lnTo>
                <a:lnTo>
                  <a:pt x="12771" y="67417"/>
                </a:lnTo>
                <a:lnTo>
                  <a:pt x="17742" y="77906"/>
                </a:lnTo>
                <a:lnTo>
                  <a:pt x="28694" y="100161"/>
                </a:lnTo>
                <a:lnTo>
                  <a:pt x="32464" y="105827"/>
                </a:lnTo>
                <a:lnTo>
                  <a:pt x="36883" y="111509"/>
                </a:lnTo>
                <a:lnTo>
                  <a:pt x="41734" y="117202"/>
                </a:lnTo>
                <a:lnTo>
                  <a:pt x="45920" y="122902"/>
                </a:lnTo>
                <a:lnTo>
                  <a:pt x="49664" y="128607"/>
                </a:lnTo>
                <a:lnTo>
                  <a:pt x="53112" y="134316"/>
                </a:lnTo>
                <a:lnTo>
                  <a:pt x="57316" y="139074"/>
                </a:lnTo>
                <a:lnTo>
                  <a:pt x="62023" y="143198"/>
                </a:lnTo>
                <a:lnTo>
                  <a:pt x="67066" y="146901"/>
                </a:lnTo>
                <a:lnTo>
                  <a:pt x="71381" y="151274"/>
                </a:lnTo>
                <a:lnTo>
                  <a:pt x="75210" y="156094"/>
                </a:lnTo>
                <a:lnTo>
                  <a:pt x="78715" y="161213"/>
                </a:lnTo>
                <a:lnTo>
                  <a:pt x="82005" y="166530"/>
                </a:lnTo>
                <a:lnTo>
                  <a:pt x="85150" y="171980"/>
                </a:lnTo>
                <a:lnTo>
                  <a:pt x="88199" y="177518"/>
                </a:lnTo>
                <a:lnTo>
                  <a:pt x="91185" y="182163"/>
                </a:lnTo>
                <a:lnTo>
                  <a:pt x="94127" y="186212"/>
                </a:lnTo>
                <a:lnTo>
                  <a:pt x="97042" y="189864"/>
                </a:lnTo>
                <a:lnTo>
                  <a:pt x="100890" y="193251"/>
                </a:lnTo>
                <a:lnTo>
                  <a:pt x="105360" y="196462"/>
                </a:lnTo>
                <a:lnTo>
                  <a:pt x="110245" y="199554"/>
                </a:lnTo>
                <a:lnTo>
                  <a:pt x="113502" y="203521"/>
                </a:lnTo>
                <a:lnTo>
                  <a:pt x="115673" y="208071"/>
                </a:lnTo>
                <a:lnTo>
                  <a:pt x="117121" y="213009"/>
                </a:lnTo>
                <a:lnTo>
                  <a:pt x="121269" y="221036"/>
                </a:lnTo>
                <a:lnTo>
                  <a:pt x="123708" y="224510"/>
                </a:lnTo>
                <a:lnTo>
                  <a:pt x="126287" y="227778"/>
                </a:lnTo>
                <a:lnTo>
                  <a:pt x="128960" y="230910"/>
                </a:lnTo>
                <a:lnTo>
                  <a:pt x="131693" y="233950"/>
                </a:lnTo>
                <a:lnTo>
                  <a:pt x="133516" y="236929"/>
                </a:lnTo>
                <a:lnTo>
                  <a:pt x="135541" y="242779"/>
                </a:lnTo>
                <a:lnTo>
                  <a:pt x="138981" y="248554"/>
                </a:lnTo>
                <a:lnTo>
                  <a:pt x="144399" y="255472"/>
                </a:lnTo>
                <a:lnTo>
                  <a:pt x="145140" y="258958"/>
                </a:lnTo>
                <a:lnTo>
                  <a:pt x="145616" y="264406"/>
                </a:lnTo>
                <a:lnTo>
                  <a:pt x="146607" y="264853"/>
                </a:lnTo>
                <a:lnTo>
                  <a:pt x="150249" y="265350"/>
                </a:lnTo>
                <a:lnTo>
                  <a:pt x="151601" y="264530"/>
                </a:lnTo>
                <a:lnTo>
                  <a:pt x="152502" y="263031"/>
                </a:lnTo>
                <a:lnTo>
                  <a:pt x="154305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06"/>
          <p:cNvSpPr/>
          <p:nvPr/>
        </p:nvSpPr>
        <p:spPr>
          <a:xfrm>
            <a:off x="5197902" y="934402"/>
            <a:ext cx="351364" cy="274321"/>
          </a:xfrm>
          <a:custGeom>
            <a:avLst/>
            <a:gdLst/>
            <a:ahLst/>
            <a:cxnLst/>
            <a:rect l="0" t="0" r="0" b="0"/>
            <a:pathLst>
              <a:path w="351364" h="274321">
                <a:moveTo>
                  <a:pt x="351363" y="0"/>
                </a:moveTo>
                <a:lnTo>
                  <a:pt x="343981" y="0"/>
                </a:lnTo>
                <a:lnTo>
                  <a:pt x="343584" y="953"/>
                </a:lnTo>
                <a:lnTo>
                  <a:pt x="343143" y="4551"/>
                </a:lnTo>
                <a:lnTo>
                  <a:pt x="342073" y="6844"/>
                </a:lnTo>
                <a:lnTo>
                  <a:pt x="336016" y="14622"/>
                </a:lnTo>
                <a:lnTo>
                  <a:pt x="330889" y="20151"/>
                </a:lnTo>
                <a:lnTo>
                  <a:pt x="302242" y="49092"/>
                </a:lnTo>
                <a:lnTo>
                  <a:pt x="295756" y="54636"/>
                </a:lnTo>
                <a:lnTo>
                  <a:pt x="288573" y="60236"/>
                </a:lnTo>
                <a:lnTo>
                  <a:pt x="280928" y="65875"/>
                </a:lnTo>
                <a:lnTo>
                  <a:pt x="264813" y="77220"/>
                </a:lnTo>
                <a:lnTo>
                  <a:pt x="231185" y="100026"/>
                </a:lnTo>
                <a:lnTo>
                  <a:pt x="222667" y="106689"/>
                </a:lnTo>
                <a:lnTo>
                  <a:pt x="214130" y="113989"/>
                </a:lnTo>
                <a:lnTo>
                  <a:pt x="205582" y="121712"/>
                </a:lnTo>
                <a:lnTo>
                  <a:pt x="196073" y="128767"/>
                </a:lnTo>
                <a:lnTo>
                  <a:pt x="185924" y="135374"/>
                </a:lnTo>
                <a:lnTo>
                  <a:pt x="175347" y="141685"/>
                </a:lnTo>
                <a:lnTo>
                  <a:pt x="155976" y="153776"/>
                </a:lnTo>
                <a:lnTo>
                  <a:pt x="146810" y="159667"/>
                </a:lnTo>
                <a:lnTo>
                  <a:pt x="137842" y="166452"/>
                </a:lnTo>
                <a:lnTo>
                  <a:pt x="129005" y="173833"/>
                </a:lnTo>
                <a:lnTo>
                  <a:pt x="120257" y="181611"/>
                </a:lnTo>
                <a:lnTo>
                  <a:pt x="112520" y="187749"/>
                </a:lnTo>
                <a:lnTo>
                  <a:pt x="105457" y="192794"/>
                </a:lnTo>
                <a:lnTo>
                  <a:pt x="75882" y="212284"/>
                </a:lnTo>
                <a:lnTo>
                  <a:pt x="69601" y="217723"/>
                </a:lnTo>
                <a:lnTo>
                  <a:pt x="64462" y="223254"/>
                </a:lnTo>
                <a:lnTo>
                  <a:pt x="60083" y="228846"/>
                </a:lnTo>
                <a:lnTo>
                  <a:pt x="55259" y="233526"/>
                </a:lnTo>
                <a:lnTo>
                  <a:pt x="39367" y="245617"/>
                </a:lnTo>
                <a:lnTo>
                  <a:pt x="33829" y="250422"/>
                </a:lnTo>
                <a:lnTo>
                  <a:pt x="23547" y="258936"/>
                </a:lnTo>
                <a:lnTo>
                  <a:pt x="15801" y="262720"/>
                </a:lnTo>
                <a:lnTo>
                  <a:pt x="13355" y="264682"/>
                </a:lnTo>
                <a:lnTo>
                  <a:pt x="11724" y="266942"/>
                </a:lnTo>
                <a:lnTo>
                  <a:pt x="9106" y="272863"/>
                </a:lnTo>
                <a:lnTo>
                  <a:pt x="7940" y="273348"/>
                </a:lnTo>
                <a:lnTo>
                  <a:pt x="0" y="274309"/>
                </a:lnTo>
                <a:lnTo>
                  <a:pt x="8463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07"/>
          <p:cNvSpPr/>
          <p:nvPr/>
        </p:nvSpPr>
        <p:spPr>
          <a:xfrm>
            <a:off x="5669279" y="771535"/>
            <a:ext cx="214314" cy="137140"/>
          </a:xfrm>
          <a:custGeom>
            <a:avLst/>
            <a:gdLst/>
            <a:ahLst/>
            <a:cxnLst/>
            <a:rect l="0" t="0" r="0" b="0"/>
            <a:pathLst>
              <a:path w="214314" h="137140">
                <a:moveTo>
                  <a:pt x="0" y="68570"/>
                </a:moveTo>
                <a:lnTo>
                  <a:pt x="0" y="22817"/>
                </a:lnTo>
                <a:lnTo>
                  <a:pt x="953" y="20923"/>
                </a:lnTo>
                <a:lnTo>
                  <a:pt x="2541" y="19660"/>
                </a:lnTo>
                <a:lnTo>
                  <a:pt x="4551" y="18818"/>
                </a:lnTo>
                <a:lnTo>
                  <a:pt x="5892" y="17305"/>
                </a:lnTo>
                <a:lnTo>
                  <a:pt x="6786" y="15343"/>
                </a:lnTo>
                <a:lnTo>
                  <a:pt x="7382" y="13083"/>
                </a:lnTo>
                <a:lnTo>
                  <a:pt x="8731" y="11576"/>
                </a:lnTo>
                <a:lnTo>
                  <a:pt x="10584" y="10571"/>
                </a:lnTo>
                <a:lnTo>
                  <a:pt x="12771" y="9901"/>
                </a:lnTo>
                <a:lnTo>
                  <a:pt x="14229" y="8502"/>
                </a:lnTo>
                <a:lnTo>
                  <a:pt x="15201" y="6617"/>
                </a:lnTo>
                <a:lnTo>
                  <a:pt x="15849" y="4408"/>
                </a:lnTo>
                <a:lnTo>
                  <a:pt x="17234" y="2935"/>
                </a:lnTo>
                <a:lnTo>
                  <a:pt x="19110" y="1953"/>
                </a:lnTo>
                <a:lnTo>
                  <a:pt x="21312" y="1299"/>
                </a:lnTo>
                <a:lnTo>
                  <a:pt x="24686" y="862"/>
                </a:lnTo>
                <a:lnTo>
                  <a:pt x="28840" y="571"/>
                </a:lnTo>
                <a:lnTo>
                  <a:pt x="37583" y="248"/>
                </a:lnTo>
                <a:lnTo>
                  <a:pt x="49423" y="24"/>
                </a:lnTo>
                <a:lnTo>
                  <a:pt x="55390" y="0"/>
                </a:lnTo>
                <a:lnTo>
                  <a:pt x="57882" y="949"/>
                </a:lnTo>
                <a:lnTo>
                  <a:pt x="63190" y="4543"/>
                </a:lnTo>
                <a:lnTo>
                  <a:pt x="68108" y="8209"/>
                </a:lnTo>
                <a:lnTo>
                  <a:pt x="68370" y="10945"/>
                </a:lnTo>
                <a:lnTo>
                  <a:pt x="68487" y="15336"/>
                </a:lnTo>
                <a:lnTo>
                  <a:pt x="68580" y="37502"/>
                </a:lnTo>
                <a:lnTo>
                  <a:pt x="67627" y="40238"/>
                </a:lnTo>
                <a:lnTo>
                  <a:pt x="66040" y="43014"/>
                </a:lnTo>
                <a:lnTo>
                  <a:pt x="64029" y="45818"/>
                </a:lnTo>
                <a:lnTo>
                  <a:pt x="62689" y="48639"/>
                </a:lnTo>
                <a:lnTo>
                  <a:pt x="61795" y="51473"/>
                </a:lnTo>
                <a:lnTo>
                  <a:pt x="61199" y="54314"/>
                </a:lnTo>
                <a:lnTo>
                  <a:pt x="59850" y="57161"/>
                </a:lnTo>
                <a:lnTo>
                  <a:pt x="57998" y="60011"/>
                </a:lnTo>
                <a:lnTo>
                  <a:pt x="55810" y="62864"/>
                </a:lnTo>
                <a:lnTo>
                  <a:pt x="53399" y="65718"/>
                </a:lnTo>
                <a:lnTo>
                  <a:pt x="50840" y="68574"/>
                </a:lnTo>
                <a:lnTo>
                  <a:pt x="45455" y="74286"/>
                </a:lnTo>
                <a:lnTo>
                  <a:pt x="31398" y="88572"/>
                </a:lnTo>
                <a:lnTo>
                  <a:pt x="28552" y="90477"/>
                </a:lnTo>
                <a:lnTo>
                  <a:pt x="22850" y="92594"/>
                </a:lnTo>
                <a:lnTo>
                  <a:pt x="20949" y="94111"/>
                </a:lnTo>
                <a:lnTo>
                  <a:pt x="19681" y="96075"/>
                </a:lnTo>
                <a:lnTo>
                  <a:pt x="18836" y="98336"/>
                </a:lnTo>
                <a:lnTo>
                  <a:pt x="18273" y="100796"/>
                </a:lnTo>
                <a:lnTo>
                  <a:pt x="17897" y="103389"/>
                </a:lnTo>
                <a:lnTo>
                  <a:pt x="17647" y="106070"/>
                </a:lnTo>
                <a:lnTo>
                  <a:pt x="16527" y="108810"/>
                </a:lnTo>
                <a:lnTo>
                  <a:pt x="14828" y="111589"/>
                </a:lnTo>
                <a:lnTo>
                  <a:pt x="12743" y="114394"/>
                </a:lnTo>
                <a:lnTo>
                  <a:pt x="11353" y="117217"/>
                </a:lnTo>
                <a:lnTo>
                  <a:pt x="10427" y="120051"/>
                </a:lnTo>
                <a:lnTo>
                  <a:pt x="9809" y="122893"/>
                </a:lnTo>
                <a:lnTo>
                  <a:pt x="8444" y="124788"/>
                </a:lnTo>
                <a:lnTo>
                  <a:pt x="6582" y="126051"/>
                </a:lnTo>
                <a:lnTo>
                  <a:pt x="4388" y="126893"/>
                </a:lnTo>
                <a:lnTo>
                  <a:pt x="2926" y="128407"/>
                </a:lnTo>
                <a:lnTo>
                  <a:pt x="1951" y="130369"/>
                </a:lnTo>
                <a:lnTo>
                  <a:pt x="114" y="136753"/>
                </a:lnTo>
                <a:lnTo>
                  <a:pt x="4585" y="137032"/>
                </a:lnTo>
                <a:lnTo>
                  <a:pt x="14629" y="137126"/>
                </a:lnTo>
                <a:lnTo>
                  <a:pt x="20155" y="137139"/>
                </a:lnTo>
                <a:lnTo>
                  <a:pt x="23914" y="136190"/>
                </a:lnTo>
                <a:lnTo>
                  <a:pt x="28325" y="134605"/>
                </a:lnTo>
                <a:lnTo>
                  <a:pt x="33171" y="132596"/>
                </a:lnTo>
                <a:lnTo>
                  <a:pt x="38307" y="131256"/>
                </a:lnTo>
                <a:lnTo>
                  <a:pt x="43636" y="130363"/>
                </a:lnTo>
                <a:lnTo>
                  <a:pt x="49093" y="129768"/>
                </a:lnTo>
                <a:lnTo>
                  <a:pt x="54637" y="129371"/>
                </a:lnTo>
                <a:lnTo>
                  <a:pt x="60237" y="129106"/>
                </a:lnTo>
                <a:lnTo>
                  <a:pt x="72492" y="128812"/>
                </a:lnTo>
                <a:lnTo>
                  <a:pt x="107407" y="128608"/>
                </a:lnTo>
                <a:lnTo>
                  <a:pt x="114468" y="127645"/>
                </a:lnTo>
                <a:lnTo>
                  <a:pt x="122032" y="126051"/>
                </a:lnTo>
                <a:lnTo>
                  <a:pt x="129933" y="124035"/>
                </a:lnTo>
                <a:lnTo>
                  <a:pt x="137104" y="122692"/>
                </a:lnTo>
                <a:lnTo>
                  <a:pt x="143791" y="121796"/>
                </a:lnTo>
                <a:lnTo>
                  <a:pt x="150153" y="121199"/>
                </a:lnTo>
                <a:lnTo>
                  <a:pt x="157252" y="120801"/>
                </a:lnTo>
                <a:lnTo>
                  <a:pt x="172760" y="120358"/>
                </a:lnTo>
                <a:lnTo>
                  <a:pt x="195835" y="120051"/>
                </a:lnTo>
                <a:lnTo>
                  <a:pt x="214299" y="120005"/>
                </a:lnTo>
                <a:lnTo>
                  <a:pt x="214313" y="12857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08"/>
          <p:cNvSpPr/>
          <p:nvPr/>
        </p:nvSpPr>
        <p:spPr>
          <a:xfrm>
            <a:off x="637222" y="1663427"/>
            <a:ext cx="248603" cy="565424"/>
          </a:xfrm>
          <a:custGeom>
            <a:avLst/>
            <a:gdLst/>
            <a:ahLst/>
            <a:cxnLst/>
            <a:rect l="0" t="0" r="0" b="0"/>
            <a:pathLst>
              <a:path w="248603" h="565424">
                <a:moveTo>
                  <a:pt x="248602" y="16783"/>
                </a:moveTo>
                <a:lnTo>
                  <a:pt x="233841" y="9402"/>
                </a:lnTo>
                <a:lnTo>
                  <a:pt x="229977" y="8740"/>
                </a:lnTo>
                <a:lnTo>
                  <a:pt x="227613" y="8563"/>
                </a:lnTo>
                <a:lnTo>
                  <a:pt x="219906" y="5827"/>
                </a:lnTo>
                <a:lnTo>
                  <a:pt x="215184" y="3764"/>
                </a:lnTo>
                <a:lnTo>
                  <a:pt x="211083" y="2388"/>
                </a:lnTo>
                <a:lnTo>
                  <a:pt x="203987" y="860"/>
                </a:lnTo>
                <a:lnTo>
                  <a:pt x="199809" y="453"/>
                </a:lnTo>
                <a:lnTo>
                  <a:pt x="195119" y="181"/>
                </a:lnTo>
                <a:lnTo>
                  <a:pt x="190086" y="0"/>
                </a:lnTo>
                <a:lnTo>
                  <a:pt x="184827" y="832"/>
                </a:lnTo>
                <a:lnTo>
                  <a:pt x="179415" y="2338"/>
                </a:lnTo>
                <a:lnTo>
                  <a:pt x="173903" y="4296"/>
                </a:lnTo>
                <a:lnTo>
                  <a:pt x="168323" y="5600"/>
                </a:lnTo>
                <a:lnTo>
                  <a:pt x="162698" y="6470"/>
                </a:lnTo>
                <a:lnTo>
                  <a:pt x="157043" y="7050"/>
                </a:lnTo>
                <a:lnTo>
                  <a:pt x="151368" y="8389"/>
                </a:lnTo>
                <a:lnTo>
                  <a:pt x="145679" y="10235"/>
                </a:lnTo>
                <a:lnTo>
                  <a:pt x="139982" y="12417"/>
                </a:lnTo>
                <a:lnTo>
                  <a:pt x="135231" y="14825"/>
                </a:lnTo>
                <a:lnTo>
                  <a:pt x="131112" y="17383"/>
                </a:lnTo>
                <a:lnTo>
                  <a:pt x="127413" y="20040"/>
                </a:lnTo>
                <a:lnTo>
                  <a:pt x="123042" y="22764"/>
                </a:lnTo>
                <a:lnTo>
                  <a:pt x="118223" y="25533"/>
                </a:lnTo>
                <a:lnTo>
                  <a:pt x="113105" y="28331"/>
                </a:lnTo>
                <a:lnTo>
                  <a:pt x="107788" y="32102"/>
                </a:lnTo>
                <a:lnTo>
                  <a:pt x="102339" y="36520"/>
                </a:lnTo>
                <a:lnTo>
                  <a:pt x="96801" y="41371"/>
                </a:lnTo>
                <a:lnTo>
                  <a:pt x="91204" y="45557"/>
                </a:lnTo>
                <a:lnTo>
                  <a:pt x="85568" y="49301"/>
                </a:lnTo>
                <a:lnTo>
                  <a:pt x="79905" y="52749"/>
                </a:lnTo>
                <a:lnTo>
                  <a:pt x="75177" y="56953"/>
                </a:lnTo>
                <a:lnTo>
                  <a:pt x="71073" y="61660"/>
                </a:lnTo>
                <a:lnTo>
                  <a:pt x="67385" y="66703"/>
                </a:lnTo>
                <a:lnTo>
                  <a:pt x="63021" y="71971"/>
                </a:lnTo>
                <a:lnTo>
                  <a:pt x="58206" y="77387"/>
                </a:lnTo>
                <a:lnTo>
                  <a:pt x="53092" y="82903"/>
                </a:lnTo>
                <a:lnTo>
                  <a:pt x="48729" y="88485"/>
                </a:lnTo>
                <a:lnTo>
                  <a:pt x="41343" y="99768"/>
                </a:lnTo>
                <a:lnTo>
                  <a:pt x="34884" y="111132"/>
                </a:lnTo>
                <a:lnTo>
                  <a:pt x="28839" y="122533"/>
                </a:lnTo>
                <a:lnTo>
                  <a:pt x="22977" y="133950"/>
                </a:lnTo>
                <a:lnTo>
                  <a:pt x="19737" y="145375"/>
                </a:lnTo>
                <a:lnTo>
                  <a:pt x="18297" y="157755"/>
                </a:lnTo>
                <a:lnTo>
                  <a:pt x="17657" y="172782"/>
                </a:lnTo>
                <a:lnTo>
                  <a:pt x="17297" y="192756"/>
                </a:lnTo>
                <a:lnTo>
                  <a:pt x="17145" y="385505"/>
                </a:lnTo>
                <a:lnTo>
                  <a:pt x="19685" y="400052"/>
                </a:lnTo>
                <a:lnTo>
                  <a:pt x="21696" y="406598"/>
                </a:lnTo>
                <a:lnTo>
                  <a:pt x="22084" y="412867"/>
                </a:lnTo>
                <a:lnTo>
                  <a:pt x="19975" y="424912"/>
                </a:lnTo>
                <a:lnTo>
                  <a:pt x="18403" y="439156"/>
                </a:lnTo>
                <a:lnTo>
                  <a:pt x="17704" y="454059"/>
                </a:lnTo>
                <a:lnTo>
                  <a:pt x="17311" y="472207"/>
                </a:lnTo>
                <a:lnTo>
                  <a:pt x="17151" y="511451"/>
                </a:lnTo>
                <a:lnTo>
                  <a:pt x="16197" y="516107"/>
                </a:lnTo>
                <a:lnTo>
                  <a:pt x="10361" y="530422"/>
                </a:lnTo>
                <a:lnTo>
                  <a:pt x="8677" y="546542"/>
                </a:lnTo>
                <a:lnTo>
                  <a:pt x="11159" y="550047"/>
                </a:lnTo>
                <a:lnTo>
                  <a:pt x="13154" y="552314"/>
                </a:lnTo>
                <a:lnTo>
                  <a:pt x="13532" y="553826"/>
                </a:lnTo>
                <a:lnTo>
                  <a:pt x="12831" y="554834"/>
                </a:lnTo>
                <a:lnTo>
                  <a:pt x="11412" y="555506"/>
                </a:lnTo>
                <a:lnTo>
                  <a:pt x="10465" y="556907"/>
                </a:lnTo>
                <a:lnTo>
                  <a:pt x="8822" y="564113"/>
                </a:lnTo>
                <a:lnTo>
                  <a:pt x="7786" y="564549"/>
                </a:lnTo>
                <a:lnTo>
                  <a:pt x="6143" y="564840"/>
                </a:lnTo>
                <a:lnTo>
                  <a:pt x="0" y="5654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09"/>
          <p:cNvSpPr/>
          <p:nvPr/>
        </p:nvSpPr>
        <p:spPr>
          <a:xfrm>
            <a:off x="440054" y="2014537"/>
            <a:ext cx="437199" cy="68581"/>
          </a:xfrm>
          <a:custGeom>
            <a:avLst/>
            <a:gdLst/>
            <a:ahLst/>
            <a:cxnLst/>
            <a:rect l="0" t="0" r="0" b="0"/>
            <a:pathLst>
              <a:path w="437199" h="68581">
                <a:moveTo>
                  <a:pt x="0" y="68580"/>
                </a:moveTo>
                <a:lnTo>
                  <a:pt x="4551" y="64029"/>
                </a:lnTo>
                <a:lnTo>
                  <a:pt x="6844" y="62689"/>
                </a:lnTo>
                <a:lnTo>
                  <a:pt x="11932" y="61199"/>
                </a:lnTo>
                <a:lnTo>
                  <a:pt x="13670" y="59849"/>
                </a:lnTo>
                <a:lnTo>
                  <a:pt x="14828" y="57997"/>
                </a:lnTo>
                <a:lnTo>
                  <a:pt x="15601" y="55810"/>
                </a:lnTo>
                <a:lnTo>
                  <a:pt x="18021" y="54352"/>
                </a:lnTo>
                <a:lnTo>
                  <a:pt x="25789" y="52731"/>
                </a:lnTo>
                <a:lnTo>
                  <a:pt x="30528" y="51347"/>
                </a:lnTo>
                <a:lnTo>
                  <a:pt x="35592" y="49471"/>
                </a:lnTo>
                <a:lnTo>
                  <a:pt x="40873" y="47268"/>
                </a:lnTo>
                <a:lnTo>
                  <a:pt x="46299" y="45800"/>
                </a:lnTo>
                <a:lnTo>
                  <a:pt x="57407" y="44168"/>
                </a:lnTo>
                <a:lnTo>
                  <a:pt x="63989" y="42780"/>
                </a:lnTo>
                <a:lnTo>
                  <a:pt x="71235" y="40903"/>
                </a:lnTo>
                <a:lnTo>
                  <a:pt x="78922" y="38699"/>
                </a:lnTo>
                <a:lnTo>
                  <a:pt x="95084" y="33709"/>
                </a:lnTo>
                <a:lnTo>
                  <a:pt x="103395" y="31045"/>
                </a:lnTo>
                <a:lnTo>
                  <a:pt x="111792" y="29270"/>
                </a:lnTo>
                <a:lnTo>
                  <a:pt x="120249" y="28085"/>
                </a:lnTo>
                <a:lnTo>
                  <a:pt x="128743" y="27296"/>
                </a:lnTo>
                <a:lnTo>
                  <a:pt x="137264" y="26770"/>
                </a:lnTo>
                <a:lnTo>
                  <a:pt x="154351" y="26185"/>
                </a:lnTo>
                <a:lnTo>
                  <a:pt x="162909" y="25077"/>
                </a:lnTo>
                <a:lnTo>
                  <a:pt x="171471" y="23385"/>
                </a:lnTo>
                <a:lnTo>
                  <a:pt x="180037" y="21305"/>
                </a:lnTo>
                <a:lnTo>
                  <a:pt x="189557" y="19919"/>
                </a:lnTo>
                <a:lnTo>
                  <a:pt x="199714" y="18994"/>
                </a:lnTo>
                <a:lnTo>
                  <a:pt x="210295" y="18378"/>
                </a:lnTo>
                <a:lnTo>
                  <a:pt x="220207" y="17014"/>
                </a:lnTo>
                <a:lnTo>
                  <a:pt x="229672" y="15153"/>
                </a:lnTo>
                <a:lnTo>
                  <a:pt x="238840" y="12959"/>
                </a:lnTo>
                <a:lnTo>
                  <a:pt x="247809" y="11497"/>
                </a:lnTo>
                <a:lnTo>
                  <a:pt x="256646" y="10522"/>
                </a:lnTo>
                <a:lnTo>
                  <a:pt x="265395" y="9872"/>
                </a:lnTo>
                <a:lnTo>
                  <a:pt x="275038" y="8487"/>
                </a:lnTo>
                <a:lnTo>
                  <a:pt x="285276" y="6610"/>
                </a:lnTo>
                <a:lnTo>
                  <a:pt x="295912" y="4407"/>
                </a:lnTo>
                <a:lnTo>
                  <a:pt x="304907" y="2938"/>
                </a:lnTo>
                <a:lnTo>
                  <a:pt x="312809" y="1959"/>
                </a:lnTo>
                <a:lnTo>
                  <a:pt x="319982" y="1306"/>
                </a:lnTo>
                <a:lnTo>
                  <a:pt x="327621" y="870"/>
                </a:lnTo>
                <a:lnTo>
                  <a:pt x="343730" y="387"/>
                </a:lnTo>
                <a:lnTo>
                  <a:pt x="376547" y="51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10"/>
          <p:cNvSpPr/>
          <p:nvPr/>
        </p:nvSpPr>
        <p:spPr>
          <a:xfrm>
            <a:off x="1014416" y="1705927"/>
            <a:ext cx="214309" cy="488246"/>
          </a:xfrm>
          <a:custGeom>
            <a:avLst/>
            <a:gdLst/>
            <a:ahLst/>
            <a:cxnLst/>
            <a:rect l="0" t="0" r="0" b="0"/>
            <a:pathLst>
              <a:path w="214309" h="488246">
                <a:moveTo>
                  <a:pt x="214308" y="0"/>
                </a:moveTo>
                <a:lnTo>
                  <a:pt x="194157" y="0"/>
                </a:lnTo>
                <a:lnTo>
                  <a:pt x="191349" y="953"/>
                </a:lnTo>
                <a:lnTo>
                  <a:pt x="185689" y="4551"/>
                </a:lnTo>
                <a:lnTo>
                  <a:pt x="179999" y="6785"/>
                </a:lnTo>
                <a:lnTo>
                  <a:pt x="173342" y="8731"/>
                </a:lnTo>
                <a:lnTo>
                  <a:pt x="168900" y="10583"/>
                </a:lnTo>
                <a:lnTo>
                  <a:pt x="164034" y="12770"/>
                </a:lnTo>
                <a:lnTo>
                  <a:pt x="158884" y="16133"/>
                </a:lnTo>
                <a:lnTo>
                  <a:pt x="153547" y="20281"/>
                </a:lnTo>
                <a:lnTo>
                  <a:pt x="148083" y="24951"/>
                </a:lnTo>
                <a:lnTo>
                  <a:pt x="142536" y="29016"/>
                </a:lnTo>
                <a:lnTo>
                  <a:pt x="136933" y="32679"/>
                </a:lnTo>
                <a:lnTo>
                  <a:pt x="131292" y="36074"/>
                </a:lnTo>
                <a:lnTo>
                  <a:pt x="126579" y="40241"/>
                </a:lnTo>
                <a:lnTo>
                  <a:pt x="122485" y="44925"/>
                </a:lnTo>
                <a:lnTo>
                  <a:pt x="118803" y="49953"/>
                </a:lnTo>
                <a:lnTo>
                  <a:pt x="114443" y="54257"/>
                </a:lnTo>
                <a:lnTo>
                  <a:pt x="109631" y="58079"/>
                </a:lnTo>
                <a:lnTo>
                  <a:pt x="104519" y="61579"/>
                </a:lnTo>
                <a:lnTo>
                  <a:pt x="99205" y="65818"/>
                </a:lnTo>
                <a:lnTo>
                  <a:pt x="93758" y="70549"/>
                </a:lnTo>
                <a:lnTo>
                  <a:pt x="88222" y="75607"/>
                </a:lnTo>
                <a:lnTo>
                  <a:pt x="76990" y="86308"/>
                </a:lnTo>
                <a:lnTo>
                  <a:pt x="54257" y="108700"/>
                </a:lnTo>
                <a:lnTo>
                  <a:pt x="49505" y="114377"/>
                </a:lnTo>
                <a:lnTo>
                  <a:pt x="45385" y="120066"/>
                </a:lnTo>
                <a:lnTo>
                  <a:pt x="41685" y="125764"/>
                </a:lnTo>
                <a:lnTo>
                  <a:pt x="37314" y="131468"/>
                </a:lnTo>
                <a:lnTo>
                  <a:pt x="32494" y="137175"/>
                </a:lnTo>
                <a:lnTo>
                  <a:pt x="27377" y="142885"/>
                </a:lnTo>
                <a:lnTo>
                  <a:pt x="23965" y="148597"/>
                </a:lnTo>
                <a:lnTo>
                  <a:pt x="20174" y="160023"/>
                </a:lnTo>
                <a:lnTo>
                  <a:pt x="15949" y="171451"/>
                </a:lnTo>
                <a:lnTo>
                  <a:pt x="10896" y="183833"/>
                </a:lnTo>
                <a:lnTo>
                  <a:pt x="5475" y="198861"/>
                </a:lnTo>
                <a:lnTo>
                  <a:pt x="2431" y="212525"/>
                </a:lnTo>
                <a:lnTo>
                  <a:pt x="1078" y="224948"/>
                </a:lnTo>
                <a:lnTo>
                  <a:pt x="477" y="236820"/>
                </a:lnTo>
                <a:lnTo>
                  <a:pt x="210" y="250986"/>
                </a:lnTo>
                <a:lnTo>
                  <a:pt x="0" y="314218"/>
                </a:lnTo>
                <a:lnTo>
                  <a:pt x="2538" y="325707"/>
                </a:lnTo>
                <a:lnTo>
                  <a:pt x="6841" y="337164"/>
                </a:lnTo>
                <a:lnTo>
                  <a:pt x="11928" y="348606"/>
                </a:lnTo>
                <a:lnTo>
                  <a:pt x="20147" y="365757"/>
                </a:lnTo>
                <a:lnTo>
                  <a:pt x="25780" y="374649"/>
                </a:lnTo>
                <a:lnTo>
                  <a:pt x="31458" y="382728"/>
                </a:lnTo>
                <a:lnTo>
                  <a:pt x="37156" y="392669"/>
                </a:lnTo>
                <a:lnTo>
                  <a:pt x="42864" y="403437"/>
                </a:lnTo>
                <a:lnTo>
                  <a:pt x="48576" y="413620"/>
                </a:lnTo>
                <a:lnTo>
                  <a:pt x="54290" y="421321"/>
                </a:lnTo>
                <a:lnTo>
                  <a:pt x="60004" y="427919"/>
                </a:lnTo>
                <a:lnTo>
                  <a:pt x="65719" y="434026"/>
                </a:lnTo>
                <a:lnTo>
                  <a:pt x="71434" y="439916"/>
                </a:lnTo>
                <a:lnTo>
                  <a:pt x="73339" y="442820"/>
                </a:lnTo>
                <a:lnTo>
                  <a:pt x="76972" y="451458"/>
                </a:lnTo>
                <a:lnTo>
                  <a:pt x="83658" y="460049"/>
                </a:lnTo>
                <a:lnTo>
                  <a:pt x="88932" y="465769"/>
                </a:lnTo>
                <a:lnTo>
                  <a:pt x="92705" y="469793"/>
                </a:lnTo>
                <a:lnTo>
                  <a:pt x="98667" y="473275"/>
                </a:lnTo>
                <a:lnTo>
                  <a:pt x="108916" y="478720"/>
                </a:lnTo>
                <a:lnTo>
                  <a:pt x="109757" y="480119"/>
                </a:lnTo>
                <a:lnTo>
                  <a:pt x="110691" y="484214"/>
                </a:lnTo>
                <a:lnTo>
                  <a:pt x="111893" y="485687"/>
                </a:lnTo>
                <a:lnTo>
                  <a:pt x="113646" y="486669"/>
                </a:lnTo>
                <a:lnTo>
                  <a:pt x="118754" y="488245"/>
                </a:lnTo>
                <a:lnTo>
                  <a:pt x="119173" y="487421"/>
                </a:lnTo>
                <a:lnTo>
                  <a:pt x="120011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11"/>
          <p:cNvSpPr/>
          <p:nvPr/>
        </p:nvSpPr>
        <p:spPr>
          <a:xfrm>
            <a:off x="1211579" y="1980247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8573"/>
                </a:moveTo>
                <a:lnTo>
                  <a:pt x="65875" y="8573"/>
                </a:lnTo>
                <a:lnTo>
                  <a:pt x="72492" y="7620"/>
                </a:lnTo>
                <a:lnTo>
                  <a:pt x="79761" y="6033"/>
                </a:lnTo>
                <a:lnTo>
                  <a:pt x="87464" y="4022"/>
                </a:lnTo>
                <a:lnTo>
                  <a:pt x="94504" y="2681"/>
                </a:lnTo>
                <a:lnTo>
                  <a:pt x="101103" y="1788"/>
                </a:lnTo>
                <a:lnTo>
                  <a:pt x="107407" y="1192"/>
                </a:lnTo>
                <a:lnTo>
                  <a:pt x="114467" y="794"/>
                </a:lnTo>
                <a:lnTo>
                  <a:pt x="129932" y="353"/>
                </a:lnTo>
                <a:lnTo>
                  <a:pt x="205533" y="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12"/>
          <p:cNvSpPr/>
          <p:nvPr/>
        </p:nvSpPr>
        <p:spPr>
          <a:xfrm>
            <a:off x="1563052" y="1872438"/>
            <a:ext cx="222886" cy="227825"/>
          </a:xfrm>
          <a:custGeom>
            <a:avLst/>
            <a:gdLst/>
            <a:ahLst/>
            <a:cxnLst/>
            <a:rect l="0" t="0" r="0" b="0"/>
            <a:pathLst>
              <a:path w="222886" h="227825">
                <a:moveTo>
                  <a:pt x="0" y="4939"/>
                </a:moveTo>
                <a:lnTo>
                  <a:pt x="0" y="388"/>
                </a:lnTo>
                <a:lnTo>
                  <a:pt x="952" y="0"/>
                </a:lnTo>
                <a:lnTo>
                  <a:pt x="2540" y="694"/>
                </a:lnTo>
                <a:lnTo>
                  <a:pt x="8220" y="4691"/>
                </a:lnTo>
                <a:lnTo>
                  <a:pt x="13019" y="9416"/>
                </a:lnTo>
                <a:lnTo>
                  <a:pt x="14394" y="11734"/>
                </a:lnTo>
                <a:lnTo>
                  <a:pt x="15922" y="16849"/>
                </a:lnTo>
                <a:lnTo>
                  <a:pt x="18235" y="19547"/>
                </a:lnTo>
                <a:lnTo>
                  <a:pt x="21681" y="22297"/>
                </a:lnTo>
                <a:lnTo>
                  <a:pt x="25884" y="25084"/>
                </a:lnTo>
                <a:lnTo>
                  <a:pt x="29639" y="27894"/>
                </a:lnTo>
                <a:lnTo>
                  <a:pt x="36350" y="33556"/>
                </a:lnTo>
                <a:lnTo>
                  <a:pt x="42508" y="39248"/>
                </a:lnTo>
                <a:lnTo>
                  <a:pt x="45484" y="42099"/>
                </a:lnTo>
                <a:lnTo>
                  <a:pt x="48420" y="45905"/>
                </a:lnTo>
                <a:lnTo>
                  <a:pt x="51330" y="50347"/>
                </a:lnTo>
                <a:lnTo>
                  <a:pt x="54222" y="55214"/>
                </a:lnTo>
                <a:lnTo>
                  <a:pt x="58056" y="60363"/>
                </a:lnTo>
                <a:lnTo>
                  <a:pt x="62516" y="65701"/>
                </a:lnTo>
                <a:lnTo>
                  <a:pt x="67395" y="71164"/>
                </a:lnTo>
                <a:lnTo>
                  <a:pt x="71600" y="76712"/>
                </a:lnTo>
                <a:lnTo>
                  <a:pt x="75356" y="82315"/>
                </a:lnTo>
                <a:lnTo>
                  <a:pt x="78812" y="87956"/>
                </a:lnTo>
                <a:lnTo>
                  <a:pt x="82069" y="92668"/>
                </a:lnTo>
                <a:lnTo>
                  <a:pt x="85193" y="96763"/>
                </a:lnTo>
                <a:lnTo>
                  <a:pt x="88228" y="100445"/>
                </a:lnTo>
                <a:lnTo>
                  <a:pt x="91203" y="104805"/>
                </a:lnTo>
                <a:lnTo>
                  <a:pt x="94140" y="109616"/>
                </a:lnTo>
                <a:lnTo>
                  <a:pt x="97050" y="114729"/>
                </a:lnTo>
                <a:lnTo>
                  <a:pt x="100895" y="120042"/>
                </a:lnTo>
                <a:lnTo>
                  <a:pt x="105363" y="125490"/>
                </a:lnTo>
                <a:lnTo>
                  <a:pt x="110247" y="131026"/>
                </a:lnTo>
                <a:lnTo>
                  <a:pt x="115408" y="135670"/>
                </a:lnTo>
                <a:lnTo>
                  <a:pt x="120754" y="139718"/>
                </a:lnTo>
                <a:lnTo>
                  <a:pt x="126222" y="143369"/>
                </a:lnTo>
                <a:lnTo>
                  <a:pt x="131773" y="147708"/>
                </a:lnTo>
                <a:lnTo>
                  <a:pt x="137379" y="152506"/>
                </a:lnTo>
                <a:lnTo>
                  <a:pt x="143021" y="157610"/>
                </a:lnTo>
                <a:lnTo>
                  <a:pt x="147735" y="162917"/>
                </a:lnTo>
                <a:lnTo>
                  <a:pt x="151830" y="168360"/>
                </a:lnTo>
                <a:lnTo>
                  <a:pt x="155512" y="173894"/>
                </a:lnTo>
                <a:lnTo>
                  <a:pt x="159872" y="178536"/>
                </a:lnTo>
                <a:lnTo>
                  <a:pt x="164684" y="182583"/>
                </a:lnTo>
                <a:lnTo>
                  <a:pt x="169797" y="186233"/>
                </a:lnTo>
                <a:lnTo>
                  <a:pt x="174158" y="189619"/>
                </a:lnTo>
                <a:lnTo>
                  <a:pt x="178018" y="192829"/>
                </a:lnTo>
                <a:lnTo>
                  <a:pt x="181543" y="195922"/>
                </a:lnTo>
                <a:lnTo>
                  <a:pt x="185799" y="198936"/>
                </a:lnTo>
                <a:lnTo>
                  <a:pt x="190541" y="201898"/>
                </a:lnTo>
                <a:lnTo>
                  <a:pt x="195607" y="204825"/>
                </a:lnTo>
                <a:lnTo>
                  <a:pt x="198985" y="207729"/>
                </a:lnTo>
                <a:lnTo>
                  <a:pt x="201237" y="210617"/>
                </a:lnTo>
                <a:lnTo>
                  <a:pt x="202738" y="213495"/>
                </a:lnTo>
                <a:lnTo>
                  <a:pt x="204691" y="215414"/>
                </a:lnTo>
                <a:lnTo>
                  <a:pt x="206946" y="216693"/>
                </a:lnTo>
                <a:lnTo>
                  <a:pt x="209401" y="217546"/>
                </a:lnTo>
                <a:lnTo>
                  <a:pt x="211038" y="219067"/>
                </a:lnTo>
                <a:lnTo>
                  <a:pt x="212130" y="221034"/>
                </a:lnTo>
                <a:lnTo>
                  <a:pt x="212857" y="223297"/>
                </a:lnTo>
                <a:lnTo>
                  <a:pt x="214295" y="224806"/>
                </a:lnTo>
                <a:lnTo>
                  <a:pt x="216206" y="225812"/>
                </a:lnTo>
                <a:lnTo>
                  <a:pt x="222885" y="2278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13"/>
          <p:cNvSpPr/>
          <p:nvPr/>
        </p:nvSpPr>
        <p:spPr>
          <a:xfrm>
            <a:off x="1511617" y="1877377"/>
            <a:ext cx="300038" cy="257176"/>
          </a:xfrm>
          <a:custGeom>
            <a:avLst/>
            <a:gdLst/>
            <a:ahLst/>
            <a:cxnLst/>
            <a:rect l="0" t="0" r="0" b="0"/>
            <a:pathLst>
              <a:path w="300038" h="257176">
                <a:moveTo>
                  <a:pt x="300037" y="0"/>
                </a:moveTo>
                <a:lnTo>
                  <a:pt x="285276" y="0"/>
                </a:lnTo>
                <a:lnTo>
                  <a:pt x="281412" y="2540"/>
                </a:lnTo>
                <a:lnTo>
                  <a:pt x="273881" y="9325"/>
                </a:lnTo>
                <a:lnTo>
                  <a:pt x="267457" y="15575"/>
                </a:lnTo>
                <a:lnTo>
                  <a:pt x="242360" y="40551"/>
                </a:lnTo>
                <a:lnTo>
                  <a:pt x="235868" y="45131"/>
                </a:lnTo>
                <a:lnTo>
                  <a:pt x="228683" y="49138"/>
                </a:lnTo>
                <a:lnTo>
                  <a:pt x="221035" y="52761"/>
                </a:lnTo>
                <a:lnTo>
                  <a:pt x="214032" y="58034"/>
                </a:lnTo>
                <a:lnTo>
                  <a:pt x="207458" y="64407"/>
                </a:lnTo>
                <a:lnTo>
                  <a:pt x="201170" y="71513"/>
                </a:lnTo>
                <a:lnTo>
                  <a:pt x="194121" y="78155"/>
                </a:lnTo>
                <a:lnTo>
                  <a:pt x="186564" y="84489"/>
                </a:lnTo>
                <a:lnTo>
                  <a:pt x="178668" y="90616"/>
                </a:lnTo>
                <a:lnTo>
                  <a:pt x="170547" y="97558"/>
                </a:lnTo>
                <a:lnTo>
                  <a:pt x="162276" y="105044"/>
                </a:lnTo>
                <a:lnTo>
                  <a:pt x="153904" y="112892"/>
                </a:lnTo>
                <a:lnTo>
                  <a:pt x="145465" y="120029"/>
                </a:lnTo>
                <a:lnTo>
                  <a:pt x="136982" y="126692"/>
                </a:lnTo>
                <a:lnTo>
                  <a:pt x="128469" y="133039"/>
                </a:lnTo>
                <a:lnTo>
                  <a:pt x="119936" y="140127"/>
                </a:lnTo>
                <a:lnTo>
                  <a:pt x="111390" y="147711"/>
                </a:lnTo>
                <a:lnTo>
                  <a:pt x="95226" y="162804"/>
                </a:lnTo>
                <a:lnTo>
                  <a:pt x="69328" y="188016"/>
                </a:lnTo>
                <a:lnTo>
                  <a:pt x="33169" y="224015"/>
                </a:lnTo>
                <a:lnTo>
                  <a:pt x="29733" y="228401"/>
                </a:lnTo>
                <a:lnTo>
                  <a:pt x="26489" y="233230"/>
                </a:lnTo>
                <a:lnTo>
                  <a:pt x="23375" y="238354"/>
                </a:lnTo>
                <a:lnTo>
                  <a:pt x="20345" y="242723"/>
                </a:lnTo>
                <a:lnTo>
                  <a:pt x="14440" y="250117"/>
                </a:lnTo>
                <a:lnTo>
                  <a:pt x="11531" y="252470"/>
                </a:lnTo>
                <a:lnTo>
                  <a:pt x="8640" y="25403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14"/>
          <p:cNvSpPr/>
          <p:nvPr/>
        </p:nvSpPr>
        <p:spPr>
          <a:xfrm>
            <a:off x="1948814" y="1654492"/>
            <a:ext cx="196665" cy="582927"/>
          </a:xfrm>
          <a:custGeom>
            <a:avLst/>
            <a:gdLst/>
            <a:ahLst/>
            <a:cxnLst/>
            <a:rect l="0" t="0" r="0" b="0"/>
            <a:pathLst>
              <a:path w="196665" h="582927">
                <a:moveTo>
                  <a:pt x="8573" y="0"/>
                </a:moveTo>
                <a:lnTo>
                  <a:pt x="8573" y="4551"/>
                </a:lnTo>
                <a:lnTo>
                  <a:pt x="10478" y="5891"/>
                </a:lnTo>
                <a:lnTo>
                  <a:pt x="13653" y="6785"/>
                </a:lnTo>
                <a:lnTo>
                  <a:pt x="23335" y="8220"/>
                </a:lnTo>
                <a:lnTo>
                  <a:pt x="26034" y="9290"/>
                </a:lnTo>
                <a:lnTo>
                  <a:pt x="29739" y="10956"/>
                </a:lnTo>
                <a:lnTo>
                  <a:pt x="34113" y="13019"/>
                </a:lnTo>
                <a:lnTo>
                  <a:pt x="37982" y="15347"/>
                </a:lnTo>
                <a:lnTo>
                  <a:pt x="41514" y="17851"/>
                </a:lnTo>
                <a:lnTo>
                  <a:pt x="44821" y="20473"/>
                </a:lnTo>
                <a:lnTo>
                  <a:pt x="48931" y="23174"/>
                </a:lnTo>
                <a:lnTo>
                  <a:pt x="53576" y="25927"/>
                </a:lnTo>
                <a:lnTo>
                  <a:pt x="58578" y="28715"/>
                </a:lnTo>
                <a:lnTo>
                  <a:pt x="63817" y="32478"/>
                </a:lnTo>
                <a:lnTo>
                  <a:pt x="69215" y="36892"/>
                </a:lnTo>
                <a:lnTo>
                  <a:pt x="79340" y="45924"/>
                </a:lnTo>
                <a:lnTo>
                  <a:pt x="87015" y="53113"/>
                </a:lnTo>
                <a:lnTo>
                  <a:pt x="90395" y="57316"/>
                </a:lnTo>
                <a:lnTo>
                  <a:pt x="93601" y="62023"/>
                </a:lnTo>
                <a:lnTo>
                  <a:pt x="96691" y="67067"/>
                </a:lnTo>
                <a:lnTo>
                  <a:pt x="100656" y="72333"/>
                </a:lnTo>
                <a:lnTo>
                  <a:pt x="105204" y="77750"/>
                </a:lnTo>
                <a:lnTo>
                  <a:pt x="110141" y="83266"/>
                </a:lnTo>
                <a:lnTo>
                  <a:pt x="114385" y="88848"/>
                </a:lnTo>
                <a:lnTo>
                  <a:pt x="118167" y="94475"/>
                </a:lnTo>
                <a:lnTo>
                  <a:pt x="121641" y="100131"/>
                </a:lnTo>
                <a:lnTo>
                  <a:pt x="125861" y="105806"/>
                </a:lnTo>
                <a:lnTo>
                  <a:pt x="130580" y="111495"/>
                </a:lnTo>
                <a:lnTo>
                  <a:pt x="135631" y="117193"/>
                </a:lnTo>
                <a:lnTo>
                  <a:pt x="138999" y="122896"/>
                </a:lnTo>
                <a:lnTo>
                  <a:pt x="142740" y="134313"/>
                </a:lnTo>
                <a:lnTo>
                  <a:pt x="145642" y="140977"/>
                </a:lnTo>
                <a:lnTo>
                  <a:pt x="149483" y="148277"/>
                </a:lnTo>
                <a:lnTo>
                  <a:pt x="153948" y="156001"/>
                </a:lnTo>
                <a:lnTo>
                  <a:pt x="157877" y="164009"/>
                </a:lnTo>
                <a:lnTo>
                  <a:pt x="161449" y="172204"/>
                </a:lnTo>
                <a:lnTo>
                  <a:pt x="164783" y="180525"/>
                </a:lnTo>
                <a:lnTo>
                  <a:pt x="167958" y="187978"/>
                </a:lnTo>
                <a:lnTo>
                  <a:pt x="174026" y="201338"/>
                </a:lnTo>
                <a:lnTo>
                  <a:pt x="179898" y="216166"/>
                </a:lnTo>
                <a:lnTo>
                  <a:pt x="185682" y="232281"/>
                </a:lnTo>
                <a:lnTo>
                  <a:pt x="191428" y="248969"/>
                </a:lnTo>
                <a:lnTo>
                  <a:pt x="194617" y="265910"/>
                </a:lnTo>
                <a:lnTo>
                  <a:pt x="196034" y="282965"/>
                </a:lnTo>
                <a:lnTo>
                  <a:pt x="196664" y="300070"/>
                </a:lnTo>
                <a:lnTo>
                  <a:pt x="194404" y="317197"/>
                </a:lnTo>
                <a:lnTo>
                  <a:pt x="190225" y="334334"/>
                </a:lnTo>
                <a:lnTo>
                  <a:pt x="185192" y="351475"/>
                </a:lnTo>
                <a:lnTo>
                  <a:pt x="177004" y="377191"/>
                </a:lnTo>
                <a:lnTo>
                  <a:pt x="173248" y="385763"/>
                </a:lnTo>
                <a:lnTo>
                  <a:pt x="168838" y="394335"/>
                </a:lnTo>
                <a:lnTo>
                  <a:pt x="163994" y="402908"/>
                </a:lnTo>
                <a:lnTo>
                  <a:pt x="158860" y="411480"/>
                </a:lnTo>
                <a:lnTo>
                  <a:pt x="148075" y="428625"/>
                </a:lnTo>
                <a:lnTo>
                  <a:pt x="142531" y="436245"/>
                </a:lnTo>
                <a:lnTo>
                  <a:pt x="136931" y="443230"/>
                </a:lnTo>
                <a:lnTo>
                  <a:pt x="131292" y="449792"/>
                </a:lnTo>
                <a:lnTo>
                  <a:pt x="125629" y="456071"/>
                </a:lnTo>
                <a:lnTo>
                  <a:pt x="114255" y="468129"/>
                </a:lnTo>
                <a:lnTo>
                  <a:pt x="109508" y="474011"/>
                </a:lnTo>
                <a:lnTo>
                  <a:pt x="105390" y="479837"/>
                </a:lnTo>
                <a:lnTo>
                  <a:pt x="92505" y="499679"/>
                </a:lnTo>
                <a:lnTo>
                  <a:pt x="87387" y="507427"/>
                </a:lnTo>
                <a:lnTo>
                  <a:pt x="81118" y="513545"/>
                </a:lnTo>
                <a:lnTo>
                  <a:pt x="74082" y="518576"/>
                </a:lnTo>
                <a:lnTo>
                  <a:pt x="66533" y="522882"/>
                </a:lnTo>
                <a:lnTo>
                  <a:pt x="60548" y="527658"/>
                </a:lnTo>
                <a:lnTo>
                  <a:pt x="55606" y="532747"/>
                </a:lnTo>
                <a:lnTo>
                  <a:pt x="51358" y="538045"/>
                </a:lnTo>
                <a:lnTo>
                  <a:pt x="47574" y="542529"/>
                </a:lnTo>
                <a:lnTo>
                  <a:pt x="44099" y="546471"/>
                </a:lnTo>
                <a:lnTo>
                  <a:pt x="40829" y="550052"/>
                </a:lnTo>
                <a:lnTo>
                  <a:pt x="36745" y="553391"/>
                </a:lnTo>
                <a:lnTo>
                  <a:pt x="32117" y="556570"/>
                </a:lnTo>
                <a:lnTo>
                  <a:pt x="27126" y="559642"/>
                </a:lnTo>
                <a:lnTo>
                  <a:pt x="22847" y="562642"/>
                </a:lnTo>
                <a:lnTo>
                  <a:pt x="19041" y="565595"/>
                </a:lnTo>
                <a:lnTo>
                  <a:pt x="15552" y="568515"/>
                </a:lnTo>
                <a:lnTo>
                  <a:pt x="13226" y="571415"/>
                </a:lnTo>
                <a:lnTo>
                  <a:pt x="11675" y="574301"/>
                </a:lnTo>
                <a:lnTo>
                  <a:pt x="10641" y="577177"/>
                </a:lnTo>
                <a:lnTo>
                  <a:pt x="8999" y="579095"/>
                </a:lnTo>
                <a:lnTo>
                  <a:pt x="6952" y="580373"/>
                </a:lnTo>
                <a:lnTo>
                  <a:pt x="36" y="582917"/>
                </a:lnTo>
                <a:lnTo>
                  <a:pt x="11" y="582926"/>
                </a:lnTo>
                <a:lnTo>
                  <a:pt x="0" y="5657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15"/>
          <p:cNvSpPr/>
          <p:nvPr/>
        </p:nvSpPr>
        <p:spPr>
          <a:xfrm>
            <a:off x="2258616" y="1912021"/>
            <a:ext cx="238839" cy="33937"/>
          </a:xfrm>
          <a:custGeom>
            <a:avLst/>
            <a:gdLst/>
            <a:ahLst/>
            <a:cxnLst/>
            <a:rect l="0" t="0" r="0" b="0"/>
            <a:pathLst>
              <a:path w="238839" h="33937">
                <a:moveTo>
                  <a:pt x="7381" y="33936"/>
                </a:moveTo>
                <a:lnTo>
                  <a:pt x="0" y="33936"/>
                </a:lnTo>
                <a:lnTo>
                  <a:pt x="555" y="32983"/>
                </a:lnTo>
                <a:lnTo>
                  <a:pt x="1878" y="31396"/>
                </a:lnTo>
                <a:lnTo>
                  <a:pt x="6294" y="26555"/>
                </a:lnTo>
                <a:lnTo>
                  <a:pt x="7609" y="26158"/>
                </a:lnTo>
                <a:lnTo>
                  <a:pt x="14666" y="25468"/>
                </a:lnTo>
                <a:lnTo>
                  <a:pt x="16048" y="24481"/>
                </a:lnTo>
                <a:lnTo>
                  <a:pt x="17921" y="22870"/>
                </a:lnTo>
                <a:lnTo>
                  <a:pt x="20123" y="20844"/>
                </a:lnTo>
                <a:lnTo>
                  <a:pt x="23496" y="19493"/>
                </a:lnTo>
                <a:lnTo>
                  <a:pt x="27649" y="18592"/>
                </a:lnTo>
                <a:lnTo>
                  <a:pt x="32323" y="17992"/>
                </a:lnTo>
                <a:lnTo>
                  <a:pt x="37344" y="17592"/>
                </a:lnTo>
                <a:lnTo>
                  <a:pt x="42596" y="17325"/>
                </a:lnTo>
                <a:lnTo>
                  <a:pt x="53512" y="17028"/>
                </a:lnTo>
                <a:lnTo>
                  <a:pt x="103388" y="16800"/>
                </a:lnTo>
                <a:lnTo>
                  <a:pt x="110438" y="15845"/>
                </a:lnTo>
                <a:lnTo>
                  <a:pt x="117043" y="14255"/>
                </a:lnTo>
                <a:lnTo>
                  <a:pt x="123352" y="12243"/>
                </a:lnTo>
                <a:lnTo>
                  <a:pt x="129462" y="10901"/>
                </a:lnTo>
                <a:lnTo>
                  <a:pt x="135441" y="10007"/>
                </a:lnTo>
                <a:lnTo>
                  <a:pt x="141332" y="9411"/>
                </a:lnTo>
                <a:lnTo>
                  <a:pt x="147164" y="9013"/>
                </a:lnTo>
                <a:lnTo>
                  <a:pt x="152957" y="8748"/>
                </a:lnTo>
                <a:lnTo>
                  <a:pt x="167672" y="8376"/>
                </a:lnTo>
                <a:lnTo>
                  <a:pt x="181178" y="8249"/>
                </a:lnTo>
                <a:lnTo>
                  <a:pt x="185158" y="7287"/>
                </a:lnTo>
                <a:lnTo>
                  <a:pt x="189716" y="5692"/>
                </a:lnTo>
                <a:lnTo>
                  <a:pt x="194660" y="3677"/>
                </a:lnTo>
                <a:lnTo>
                  <a:pt x="198909" y="2333"/>
                </a:lnTo>
                <a:lnTo>
                  <a:pt x="202694" y="1437"/>
                </a:lnTo>
                <a:lnTo>
                  <a:pt x="209439" y="442"/>
                </a:lnTo>
                <a:lnTo>
                  <a:pt x="215612" y="0"/>
                </a:lnTo>
                <a:lnTo>
                  <a:pt x="218592" y="834"/>
                </a:lnTo>
                <a:lnTo>
                  <a:pt x="221531" y="2343"/>
                </a:lnTo>
                <a:lnTo>
                  <a:pt x="224442" y="4302"/>
                </a:lnTo>
                <a:lnTo>
                  <a:pt x="227336" y="5607"/>
                </a:lnTo>
                <a:lnTo>
                  <a:pt x="230218" y="6478"/>
                </a:lnTo>
                <a:lnTo>
                  <a:pt x="238838" y="82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16"/>
          <p:cNvSpPr/>
          <p:nvPr/>
        </p:nvSpPr>
        <p:spPr>
          <a:xfrm>
            <a:off x="2231707" y="2014537"/>
            <a:ext cx="325756" cy="51436"/>
          </a:xfrm>
          <a:custGeom>
            <a:avLst/>
            <a:gdLst/>
            <a:ahLst/>
            <a:cxnLst/>
            <a:rect l="0" t="0" r="0" b="0"/>
            <a:pathLst>
              <a:path w="325756" h="51436">
                <a:moveTo>
                  <a:pt x="0" y="51435"/>
                </a:moveTo>
                <a:lnTo>
                  <a:pt x="46284" y="51435"/>
                </a:lnTo>
                <a:lnTo>
                  <a:pt x="52763" y="50483"/>
                </a:lnTo>
                <a:lnTo>
                  <a:pt x="58988" y="48895"/>
                </a:lnTo>
                <a:lnTo>
                  <a:pt x="65043" y="46884"/>
                </a:lnTo>
                <a:lnTo>
                  <a:pt x="71937" y="45544"/>
                </a:lnTo>
                <a:lnTo>
                  <a:pt x="79391" y="44650"/>
                </a:lnTo>
                <a:lnTo>
                  <a:pt x="87217" y="44054"/>
                </a:lnTo>
                <a:lnTo>
                  <a:pt x="95292" y="42704"/>
                </a:lnTo>
                <a:lnTo>
                  <a:pt x="103533" y="40852"/>
                </a:lnTo>
                <a:lnTo>
                  <a:pt x="111885" y="38665"/>
                </a:lnTo>
                <a:lnTo>
                  <a:pt x="120310" y="37207"/>
                </a:lnTo>
                <a:lnTo>
                  <a:pt x="128784" y="36234"/>
                </a:lnTo>
                <a:lnTo>
                  <a:pt x="137291" y="35586"/>
                </a:lnTo>
                <a:lnTo>
                  <a:pt x="146772" y="34202"/>
                </a:lnTo>
                <a:lnTo>
                  <a:pt x="156903" y="32326"/>
                </a:lnTo>
                <a:lnTo>
                  <a:pt x="167467" y="30123"/>
                </a:lnTo>
                <a:lnTo>
                  <a:pt x="177367" y="27702"/>
                </a:lnTo>
                <a:lnTo>
                  <a:pt x="186825" y="25136"/>
                </a:lnTo>
                <a:lnTo>
                  <a:pt x="195987" y="22472"/>
                </a:lnTo>
                <a:lnTo>
                  <a:pt x="204953" y="20696"/>
                </a:lnTo>
                <a:lnTo>
                  <a:pt x="213788" y="19513"/>
                </a:lnTo>
                <a:lnTo>
                  <a:pt x="222535" y="18723"/>
                </a:lnTo>
                <a:lnTo>
                  <a:pt x="231224" y="17245"/>
                </a:lnTo>
                <a:lnTo>
                  <a:pt x="239875" y="15307"/>
                </a:lnTo>
                <a:lnTo>
                  <a:pt x="248499" y="13062"/>
                </a:lnTo>
                <a:lnTo>
                  <a:pt x="256153" y="11566"/>
                </a:lnTo>
                <a:lnTo>
                  <a:pt x="263161" y="10568"/>
                </a:lnTo>
                <a:lnTo>
                  <a:pt x="269739" y="9903"/>
                </a:lnTo>
                <a:lnTo>
                  <a:pt x="276028" y="9459"/>
                </a:lnTo>
                <a:lnTo>
                  <a:pt x="282126" y="9164"/>
                </a:lnTo>
                <a:lnTo>
                  <a:pt x="288097" y="8967"/>
                </a:lnTo>
                <a:lnTo>
                  <a:pt x="293982" y="7883"/>
                </a:lnTo>
                <a:lnTo>
                  <a:pt x="299810" y="6208"/>
                </a:lnTo>
                <a:lnTo>
                  <a:pt x="305601" y="4139"/>
                </a:lnTo>
                <a:lnTo>
                  <a:pt x="310414" y="2759"/>
                </a:lnTo>
                <a:lnTo>
                  <a:pt x="318302" y="122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17"/>
          <p:cNvSpPr/>
          <p:nvPr/>
        </p:nvSpPr>
        <p:spPr>
          <a:xfrm>
            <a:off x="2797492" y="1937385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19313" y="17145"/>
                </a:lnTo>
                <a:lnTo>
                  <a:pt x="23352" y="16192"/>
                </a:lnTo>
                <a:lnTo>
                  <a:pt x="27951" y="14604"/>
                </a:lnTo>
                <a:lnTo>
                  <a:pt x="32921" y="12594"/>
                </a:lnTo>
                <a:lnTo>
                  <a:pt x="38140" y="11253"/>
                </a:lnTo>
                <a:lnTo>
                  <a:pt x="43524" y="10360"/>
                </a:lnTo>
                <a:lnTo>
                  <a:pt x="49019" y="9764"/>
                </a:lnTo>
                <a:lnTo>
                  <a:pt x="54587" y="9366"/>
                </a:lnTo>
                <a:lnTo>
                  <a:pt x="60204" y="9102"/>
                </a:lnTo>
                <a:lnTo>
                  <a:pt x="72477" y="8808"/>
                </a:lnTo>
                <a:lnTo>
                  <a:pt x="87457" y="8677"/>
                </a:lnTo>
                <a:lnTo>
                  <a:pt x="94500" y="7689"/>
                </a:lnTo>
                <a:lnTo>
                  <a:pt x="101100" y="6079"/>
                </a:lnTo>
                <a:lnTo>
                  <a:pt x="107405" y="4052"/>
                </a:lnTo>
                <a:lnTo>
                  <a:pt x="114466" y="2701"/>
                </a:lnTo>
                <a:lnTo>
                  <a:pt x="122030" y="1801"/>
                </a:lnTo>
                <a:lnTo>
                  <a:pt x="129931" y="1200"/>
                </a:lnTo>
                <a:lnTo>
                  <a:pt x="137103" y="800"/>
                </a:lnTo>
                <a:lnTo>
                  <a:pt x="150152" y="355"/>
                </a:lnTo>
                <a:lnTo>
                  <a:pt x="177312" y="4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18"/>
          <p:cNvSpPr/>
          <p:nvPr/>
        </p:nvSpPr>
        <p:spPr>
          <a:xfrm>
            <a:off x="3243264" y="1603057"/>
            <a:ext cx="222884" cy="497206"/>
          </a:xfrm>
          <a:custGeom>
            <a:avLst/>
            <a:gdLst/>
            <a:ahLst/>
            <a:cxnLst/>
            <a:rect l="0" t="0" r="0" b="0"/>
            <a:pathLst>
              <a:path w="222884" h="497206">
                <a:moveTo>
                  <a:pt x="222883" y="0"/>
                </a:moveTo>
                <a:lnTo>
                  <a:pt x="202410" y="0"/>
                </a:lnTo>
                <a:lnTo>
                  <a:pt x="199709" y="953"/>
                </a:lnTo>
                <a:lnTo>
                  <a:pt x="194168" y="4551"/>
                </a:lnTo>
                <a:lnTo>
                  <a:pt x="188531" y="9325"/>
                </a:lnTo>
                <a:lnTo>
                  <a:pt x="181898" y="15575"/>
                </a:lnTo>
                <a:lnTo>
                  <a:pt x="79998" y="117168"/>
                </a:lnTo>
                <a:lnTo>
                  <a:pt x="75239" y="123832"/>
                </a:lnTo>
                <a:lnTo>
                  <a:pt x="71113" y="131132"/>
                </a:lnTo>
                <a:lnTo>
                  <a:pt x="67411" y="138857"/>
                </a:lnTo>
                <a:lnTo>
                  <a:pt x="63038" y="146863"/>
                </a:lnTo>
                <a:lnTo>
                  <a:pt x="58217" y="155059"/>
                </a:lnTo>
                <a:lnTo>
                  <a:pt x="53098" y="163380"/>
                </a:lnTo>
                <a:lnTo>
                  <a:pt x="47781" y="170833"/>
                </a:lnTo>
                <a:lnTo>
                  <a:pt x="42330" y="177706"/>
                </a:lnTo>
                <a:lnTo>
                  <a:pt x="36792" y="184193"/>
                </a:lnTo>
                <a:lnTo>
                  <a:pt x="33100" y="191375"/>
                </a:lnTo>
                <a:lnTo>
                  <a:pt x="30638" y="199021"/>
                </a:lnTo>
                <a:lnTo>
                  <a:pt x="28997" y="206976"/>
                </a:lnTo>
                <a:lnTo>
                  <a:pt x="26951" y="215136"/>
                </a:lnTo>
                <a:lnTo>
                  <a:pt x="24634" y="223434"/>
                </a:lnTo>
                <a:lnTo>
                  <a:pt x="22137" y="231824"/>
                </a:lnTo>
                <a:lnTo>
                  <a:pt x="18567" y="240274"/>
                </a:lnTo>
                <a:lnTo>
                  <a:pt x="14283" y="248765"/>
                </a:lnTo>
                <a:lnTo>
                  <a:pt x="9521" y="257284"/>
                </a:lnTo>
                <a:lnTo>
                  <a:pt x="6347" y="265820"/>
                </a:lnTo>
                <a:lnTo>
                  <a:pt x="4230" y="274368"/>
                </a:lnTo>
                <a:lnTo>
                  <a:pt x="2820" y="282925"/>
                </a:lnTo>
                <a:lnTo>
                  <a:pt x="1879" y="291487"/>
                </a:lnTo>
                <a:lnTo>
                  <a:pt x="1252" y="300052"/>
                </a:lnTo>
                <a:lnTo>
                  <a:pt x="556" y="316236"/>
                </a:lnTo>
                <a:lnTo>
                  <a:pt x="246" y="329780"/>
                </a:lnTo>
                <a:lnTo>
                  <a:pt x="0" y="408505"/>
                </a:lnTo>
                <a:lnTo>
                  <a:pt x="2539" y="420000"/>
                </a:lnTo>
                <a:lnTo>
                  <a:pt x="4549" y="425733"/>
                </a:lnTo>
                <a:lnTo>
                  <a:pt x="7795" y="431459"/>
                </a:lnTo>
                <a:lnTo>
                  <a:pt x="11863" y="437182"/>
                </a:lnTo>
                <a:lnTo>
                  <a:pt x="16481" y="442902"/>
                </a:lnTo>
                <a:lnTo>
                  <a:pt x="20511" y="447668"/>
                </a:lnTo>
                <a:lnTo>
                  <a:pt x="24151" y="451798"/>
                </a:lnTo>
                <a:lnTo>
                  <a:pt x="30735" y="458927"/>
                </a:lnTo>
                <a:lnTo>
                  <a:pt x="36836" y="465270"/>
                </a:lnTo>
                <a:lnTo>
                  <a:pt x="38845" y="468295"/>
                </a:lnTo>
                <a:lnTo>
                  <a:pt x="41076" y="474196"/>
                </a:lnTo>
                <a:lnTo>
                  <a:pt x="43576" y="477103"/>
                </a:lnTo>
                <a:lnTo>
                  <a:pt x="47147" y="479994"/>
                </a:lnTo>
                <a:lnTo>
                  <a:pt x="51433" y="482873"/>
                </a:lnTo>
                <a:lnTo>
                  <a:pt x="55243" y="484793"/>
                </a:lnTo>
                <a:lnTo>
                  <a:pt x="62016" y="486926"/>
                </a:lnTo>
                <a:lnTo>
                  <a:pt x="68202" y="490414"/>
                </a:lnTo>
                <a:lnTo>
                  <a:pt x="71185" y="492678"/>
                </a:lnTo>
                <a:lnTo>
                  <a:pt x="77039" y="495193"/>
                </a:lnTo>
                <a:lnTo>
                  <a:pt x="82816" y="496311"/>
                </a:lnTo>
                <a:lnTo>
                  <a:pt x="88558" y="496808"/>
                </a:lnTo>
                <a:lnTo>
                  <a:pt x="94286" y="497028"/>
                </a:lnTo>
                <a:lnTo>
                  <a:pt x="102865" y="497153"/>
                </a:lnTo>
                <a:lnTo>
                  <a:pt x="111440" y="4972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19"/>
          <p:cNvSpPr/>
          <p:nvPr/>
        </p:nvSpPr>
        <p:spPr>
          <a:xfrm>
            <a:off x="3457575" y="1903095"/>
            <a:ext cx="222885" cy="17143"/>
          </a:xfrm>
          <a:custGeom>
            <a:avLst/>
            <a:gdLst/>
            <a:ahLst/>
            <a:cxnLst/>
            <a:rect l="0" t="0" r="0" b="0"/>
            <a:pathLst>
              <a:path w="222885" h="17143">
                <a:moveTo>
                  <a:pt x="0" y="0"/>
                </a:moveTo>
                <a:lnTo>
                  <a:pt x="4550" y="4550"/>
                </a:lnTo>
                <a:lnTo>
                  <a:pt x="6843" y="5891"/>
                </a:lnTo>
                <a:lnTo>
                  <a:pt x="9325" y="6785"/>
                </a:lnTo>
                <a:lnTo>
                  <a:pt x="11931" y="7380"/>
                </a:lnTo>
                <a:lnTo>
                  <a:pt x="15574" y="7778"/>
                </a:lnTo>
                <a:lnTo>
                  <a:pt x="19908" y="8042"/>
                </a:lnTo>
                <a:lnTo>
                  <a:pt x="28850" y="8337"/>
                </a:lnTo>
                <a:lnTo>
                  <a:pt x="40192" y="8502"/>
                </a:lnTo>
                <a:lnTo>
                  <a:pt x="70674" y="8563"/>
                </a:lnTo>
                <a:lnTo>
                  <a:pt x="77596" y="9518"/>
                </a:lnTo>
                <a:lnTo>
                  <a:pt x="84116" y="11108"/>
                </a:lnTo>
                <a:lnTo>
                  <a:pt x="90366" y="13120"/>
                </a:lnTo>
                <a:lnTo>
                  <a:pt x="96439" y="14461"/>
                </a:lnTo>
                <a:lnTo>
                  <a:pt x="102393" y="15356"/>
                </a:lnTo>
                <a:lnTo>
                  <a:pt x="108267" y="15952"/>
                </a:lnTo>
                <a:lnTo>
                  <a:pt x="114087" y="16350"/>
                </a:lnTo>
                <a:lnTo>
                  <a:pt x="119873" y="16615"/>
                </a:lnTo>
                <a:lnTo>
                  <a:pt x="131381" y="16909"/>
                </a:lnTo>
                <a:lnTo>
                  <a:pt x="194309" y="17142"/>
                </a:lnTo>
                <a:lnTo>
                  <a:pt x="199071" y="16190"/>
                </a:lnTo>
                <a:lnTo>
                  <a:pt x="203199" y="14603"/>
                </a:lnTo>
                <a:lnTo>
                  <a:pt x="206904" y="12593"/>
                </a:lnTo>
                <a:lnTo>
                  <a:pt x="210325" y="11253"/>
                </a:lnTo>
                <a:lnTo>
                  <a:pt x="213560" y="10359"/>
                </a:lnTo>
                <a:lnTo>
                  <a:pt x="222884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20"/>
          <p:cNvSpPr/>
          <p:nvPr/>
        </p:nvSpPr>
        <p:spPr>
          <a:xfrm>
            <a:off x="3757612" y="1783080"/>
            <a:ext cx="214314" cy="272946"/>
          </a:xfrm>
          <a:custGeom>
            <a:avLst/>
            <a:gdLst/>
            <a:ahLst/>
            <a:cxnLst/>
            <a:rect l="0" t="0" r="0" b="0"/>
            <a:pathLst>
              <a:path w="214314" h="272946">
                <a:moveTo>
                  <a:pt x="0" y="0"/>
                </a:moveTo>
                <a:lnTo>
                  <a:pt x="0" y="11931"/>
                </a:lnTo>
                <a:lnTo>
                  <a:pt x="953" y="14622"/>
                </a:lnTo>
                <a:lnTo>
                  <a:pt x="5892" y="22959"/>
                </a:lnTo>
                <a:lnTo>
                  <a:pt x="7381" y="28619"/>
                </a:lnTo>
                <a:lnTo>
                  <a:pt x="10583" y="36849"/>
                </a:lnTo>
                <a:lnTo>
                  <a:pt x="12770" y="41711"/>
                </a:lnTo>
                <a:lnTo>
                  <a:pt x="17741" y="49653"/>
                </a:lnTo>
                <a:lnTo>
                  <a:pt x="23125" y="57310"/>
                </a:lnTo>
                <a:lnTo>
                  <a:pt x="25894" y="62019"/>
                </a:lnTo>
                <a:lnTo>
                  <a:pt x="28693" y="67064"/>
                </a:lnTo>
                <a:lnTo>
                  <a:pt x="34342" y="77748"/>
                </a:lnTo>
                <a:lnTo>
                  <a:pt x="45731" y="100130"/>
                </a:lnTo>
                <a:lnTo>
                  <a:pt x="49537" y="105806"/>
                </a:lnTo>
                <a:lnTo>
                  <a:pt x="53980" y="111495"/>
                </a:lnTo>
                <a:lnTo>
                  <a:pt x="58846" y="117192"/>
                </a:lnTo>
                <a:lnTo>
                  <a:pt x="63996" y="122895"/>
                </a:lnTo>
                <a:lnTo>
                  <a:pt x="74797" y="134312"/>
                </a:lnTo>
                <a:lnTo>
                  <a:pt x="91589" y="151450"/>
                </a:lnTo>
                <a:lnTo>
                  <a:pt x="98206" y="157164"/>
                </a:lnTo>
                <a:lnTo>
                  <a:pt x="105476" y="162878"/>
                </a:lnTo>
                <a:lnTo>
                  <a:pt x="113180" y="168593"/>
                </a:lnTo>
                <a:lnTo>
                  <a:pt x="120221" y="174308"/>
                </a:lnTo>
                <a:lnTo>
                  <a:pt x="126820" y="180022"/>
                </a:lnTo>
                <a:lnTo>
                  <a:pt x="133124" y="185737"/>
                </a:lnTo>
                <a:lnTo>
                  <a:pt x="145209" y="197167"/>
                </a:lnTo>
                <a:lnTo>
                  <a:pt x="168489" y="220027"/>
                </a:lnTo>
                <a:lnTo>
                  <a:pt x="174238" y="224790"/>
                </a:lnTo>
                <a:lnTo>
                  <a:pt x="179976" y="228917"/>
                </a:lnTo>
                <a:lnTo>
                  <a:pt x="185707" y="232621"/>
                </a:lnTo>
                <a:lnTo>
                  <a:pt x="190479" y="236996"/>
                </a:lnTo>
                <a:lnTo>
                  <a:pt x="194614" y="241817"/>
                </a:lnTo>
                <a:lnTo>
                  <a:pt x="198322" y="246936"/>
                </a:lnTo>
                <a:lnTo>
                  <a:pt x="202443" y="255164"/>
                </a:lnTo>
                <a:lnTo>
                  <a:pt x="205089" y="263657"/>
                </a:lnTo>
                <a:lnTo>
                  <a:pt x="211503" y="271226"/>
                </a:lnTo>
                <a:lnTo>
                  <a:pt x="213064" y="272945"/>
                </a:lnTo>
                <a:lnTo>
                  <a:pt x="213480" y="272450"/>
                </a:lnTo>
                <a:lnTo>
                  <a:pt x="214313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21"/>
          <p:cNvSpPr/>
          <p:nvPr/>
        </p:nvSpPr>
        <p:spPr>
          <a:xfrm>
            <a:off x="3791902" y="1808797"/>
            <a:ext cx="205741" cy="282493"/>
          </a:xfrm>
          <a:custGeom>
            <a:avLst/>
            <a:gdLst/>
            <a:ahLst/>
            <a:cxnLst/>
            <a:rect l="0" t="0" r="0" b="0"/>
            <a:pathLst>
              <a:path w="205741" h="282493">
                <a:moveTo>
                  <a:pt x="205740" y="0"/>
                </a:moveTo>
                <a:lnTo>
                  <a:pt x="193808" y="11932"/>
                </a:lnTo>
                <a:lnTo>
                  <a:pt x="188372" y="19908"/>
                </a:lnTo>
                <a:lnTo>
                  <a:pt x="185589" y="24702"/>
                </a:lnTo>
                <a:lnTo>
                  <a:pt x="182497" y="32569"/>
                </a:lnTo>
                <a:lnTo>
                  <a:pt x="181672" y="36000"/>
                </a:lnTo>
                <a:lnTo>
                  <a:pt x="179217" y="40193"/>
                </a:lnTo>
                <a:lnTo>
                  <a:pt x="175675" y="44892"/>
                </a:lnTo>
                <a:lnTo>
                  <a:pt x="171409" y="49931"/>
                </a:lnTo>
                <a:lnTo>
                  <a:pt x="167613" y="55195"/>
                </a:lnTo>
                <a:lnTo>
                  <a:pt x="164130" y="60609"/>
                </a:lnTo>
                <a:lnTo>
                  <a:pt x="160855" y="66124"/>
                </a:lnTo>
                <a:lnTo>
                  <a:pt x="157719" y="72657"/>
                </a:lnTo>
                <a:lnTo>
                  <a:pt x="154676" y="79871"/>
                </a:lnTo>
                <a:lnTo>
                  <a:pt x="151695" y="87537"/>
                </a:lnTo>
                <a:lnTo>
                  <a:pt x="147802" y="94553"/>
                </a:lnTo>
                <a:lnTo>
                  <a:pt x="143303" y="101135"/>
                </a:lnTo>
                <a:lnTo>
                  <a:pt x="138398" y="107429"/>
                </a:lnTo>
                <a:lnTo>
                  <a:pt x="133223" y="113529"/>
                </a:lnTo>
                <a:lnTo>
                  <a:pt x="127868" y="119501"/>
                </a:lnTo>
                <a:lnTo>
                  <a:pt x="122392" y="125388"/>
                </a:lnTo>
                <a:lnTo>
                  <a:pt x="116838" y="132169"/>
                </a:lnTo>
                <a:lnTo>
                  <a:pt x="111229" y="139548"/>
                </a:lnTo>
                <a:lnTo>
                  <a:pt x="99917" y="155366"/>
                </a:lnTo>
                <a:lnTo>
                  <a:pt x="88540" y="171922"/>
                </a:lnTo>
                <a:lnTo>
                  <a:pt x="83792" y="179384"/>
                </a:lnTo>
                <a:lnTo>
                  <a:pt x="79674" y="186265"/>
                </a:lnTo>
                <a:lnTo>
                  <a:pt x="75976" y="192756"/>
                </a:lnTo>
                <a:lnTo>
                  <a:pt x="71606" y="198989"/>
                </a:lnTo>
                <a:lnTo>
                  <a:pt x="66787" y="205050"/>
                </a:lnTo>
                <a:lnTo>
                  <a:pt x="61670" y="210995"/>
                </a:lnTo>
                <a:lnTo>
                  <a:pt x="56353" y="216863"/>
                </a:lnTo>
                <a:lnTo>
                  <a:pt x="45366" y="228464"/>
                </a:lnTo>
                <a:lnTo>
                  <a:pt x="40721" y="234224"/>
                </a:lnTo>
                <a:lnTo>
                  <a:pt x="36673" y="239969"/>
                </a:lnTo>
                <a:lnTo>
                  <a:pt x="33021" y="245705"/>
                </a:lnTo>
                <a:lnTo>
                  <a:pt x="29634" y="250480"/>
                </a:lnTo>
                <a:lnTo>
                  <a:pt x="23331" y="258327"/>
                </a:lnTo>
                <a:lnTo>
                  <a:pt x="17354" y="264990"/>
                </a:lnTo>
                <a:lnTo>
                  <a:pt x="10307" y="272477"/>
                </a:lnTo>
                <a:lnTo>
                  <a:pt x="9729" y="274044"/>
                </a:lnTo>
                <a:lnTo>
                  <a:pt x="9087" y="278325"/>
                </a:lnTo>
                <a:lnTo>
                  <a:pt x="7963" y="279847"/>
                </a:lnTo>
                <a:lnTo>
                  <a:pt x="6261" y="280862"/>
                </a:lnTo>
                <a:lnTo>
                  <a:pt x="1237" y="282492"/>
                </a:lnTo>
                <a:lnTo>
                  <a:pt x="825" y="28167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22"/>
          <p:cNvSpPr/>
          <p:nvPr/>
        </p:nvSpPr>
        <p:spPr>
          <a:xfrm>
            <a:off x="4015186" y="1671637"/>
            <a:ext cx="162073" cy="437078"/>
          </a:xfrm>
          <a:custGeom>
            <a:avLst/>
            <a:gdLst/>
            <a:ahLst/>
            <a:cxnLst/>
            <a:rect l="0" t="0" r="0" b="0"/>
            <a:pathLst>
              <a:path w="162073" h="437078">
                <a:moveTo>
                  <a:pt x="42464" y="0"/>
                </a:moveTo>
                <a:lnTo>
                  <a:pt x="47014" y="0"/>
                </a:lnTo>
                <a:lnTo>
                  <a:pt x="48355" y="953"/>
                </a:lnTo>
                <a:lnTo>
                  <a:pt x="49249" y="2540"/>
                </a:lnTo>
                <a:lnTo>
                  <a:pt x="49844" y="4551"/>
                </a:lnTo>
                <a:lnTo>
                  <a:pt x="53047" y="9325"/>
                </a:lnTo>
                <a:lnTo>
                  <a:pt x="57645" y="14622"/>
                </a:lnTo>
                <a:lnTo>
                  <a:pt x="62863" y="20151"/>
                </a:lnTo>
                <a:lnTo>
                  <a:pt x="65588" y="23912"/>
                </a:lnTo>
                <a:lnTo>
                  <a:pt x="68358" y="28324"/>
                </a:lnTo>
                <a:lnTo>
                  <a:pt x="71157" y="33170"/>
                </a:lnTo>
                <a:lnTo>
                  <a:pt x="73975" y="37353"/>
                </a:lnTo>
                <a:lnTo>
                  <a:pt x="76806" y="41095"/>
                </a:lnTo>
                <a:lnTo>
                  <a:pt x="79646" y="44541"/>
                </a:lnTo>
                <a:lnTo>
                  <a:pt x="82492" y="48744"/>
                </a:lnTo>
                <a:lnTo>
                  <a:pt x="85342" y="53451"/>
                </a:lnTo>
                <a:lnTo>
                  <a:pt x="88194" y="58494"/>
                </a:lnTo>
                <a:lnTo>
                  <a:pt x="92001" y="63761"/>
                </a:lnTo>
                <a:lnTo>
                  <a:pt x="96444" y="69177"/>
                </a:lnTo>
                <a:lnTo>
                  <a:pt x="101310" y="74693"/>
                </a:lnTo>
                <a:lnTo>
                  <a:pt x="105507" y="80276"/>
                </a:lnTo>
                <a:lnTo>
                  <a:pt x="109258" y="85902"/>
                </a:lnTo>
                <a:lnTo>
                  <a:pt x="112710" y="91558"/>
                </a:lnTo>
                <a:lnTo>
                  <a:pt x="115965" y="97234"/>
                </a:lnTo>
                <a:lnTo>
                  <a:pt x="122121" y="108620"/>
                </a:lnTo>
                <a:lnTo>
                  <a:pt x="126048" y="114323"/>
                </a:lnTo>
                <a:lnTo>
                  <a:pt x="130572" y="120031"/>
                </a:lnTo>
                <a:lnTo>
                  <a:pt x="135492" y="125740"/>
                </a:lnTo>
                <a:lnTo>
                  <a:pt x="139725" y="132405"/>
                </a:lnTo>
                <a:lnTo>
                  <a:pt x="143500" y="139705"/>
                </a:lnTo>
                <a:lnTo>
                  <a:pt x="146968" y="147429"/>
                </a:lnTo>
                <a:lnTo>
                  <a:pt x="149281" y="154483"/>
                </a:lnTo>
                <a:lnTo>
                  <a:pt x="153488" y="174466"/>
                </a:lnTo>
                <a:lnTo>
                  <a:pt x="155532" y="182033"/>
                </a:lnTo>
                <a:lnTo>
                  <a:pt x="157848" y="189935"/>
                </a:lnTo>
                <a:lnTo>
                  <a:pt x="159392" y="198061"/>
                </a:lnTo>
                <a:lnTo>
                  <a:pt x="160421" y="206336"/>
                </a:lnTo>
                <a:lnTo>
                  <a:pt x="161107" y="214710"/>
                </a:lnTo>
                <a:lnTo>
                  <a:pt x="161564" y="223150"/>
                </a:lnTo>
                <a:lnTo>
                  <a:pt x="162072" y="240148"/>
                </a:lnTo>
                <a:lnTo>
                  <a:pt x="161255" y="247728"/>
                </a:lnTo>
                <a:lnTo>
                  <a:pt x="157807" y="261232"/>
                </a:lnTo>
                <a:lnTo>
                  <a:pt x="150511" y="284094"/>
                </a:lnTo>
                <a:lnTo>
                  <a:pt x="146880" y="291314"/>
                </a:lnTo>
                <a:lnTo>
                  <a:pt x="142555" y="298032"/>
                </a:lnTo>
                <a:lnTo>
                  <a:pt x="137766" y="304416"/>
                </a:lnTo>
                <a:lnTo>
                  <a:pt x="133621" y="311529"/>
                </a:lnTo>
                <a:lnTo>
                  <a:pt x="129905" y="319128"/>
                </a:lnTo>
                <a:lnTo>
                  <a:pt x="126475" y="327052"/>
                </a:lnTo>
                <a:lnTo>
                  <a:pt x="122284" y="334240"/>
                </a:lnTo>
                <a:lnTo>
                  <a:pt x="117585" y="340937"/>
                </a:lnTo>
                <a:lnTo>
                  <a:pt x="112547" y="347306"/>
                </a:lnTo>
                <a:lnTo>
                  <a:pt x="107283" y="353457"/>
                </a:lnTo>
                <a:lnTo>
                  <a:pt x="101869" y="359463"/>
                </a:lnTo>
                <a:lnTo>
                  <a:pt x="90774" y="371216"/>
                </a:lnTo>
                <a:lnTo>
                  <a:pt x="79492" y="382790"/>
                </a:lnTo>
                <a:lnTo>
                  <a:pt x="73817" y="387591"/>
                </a:lnTo>
                <a:lnTo>
                  <a:pt x="68128" y="391744"/>
                </a:lnTo>
                <a:lnTo>
                  <a:pt x="62431" y="395465"/>
                </a:lnTo>
                <a:lnTo>
                  <a:pt x="56728" y="399851"/>
                </a:lnTo>
                <a:lnTo>
                  <a:pt x="51020" y="404680"/>
                </a:lnTo>
                <a:lnTo>
                  <a:pt x="40552" y="414173"/>
                </a:lnTo>
                <a:lnTo>
                  <a:pt x="32724" y="421567"/>
                </a:lnTo>
                <a:lnTo>
                  <a:pt x="29303" y="423919"/>
                </a:lnTo>
                <a:lnTo>
                  <a:pt x="26070" y="425488"/>
                </a:lnTo>
                <a:lnTo>
                  <a:pt x="22962" y="426534"/>
                </a:lnTo>
                <a:lnTo>
                  <a:pt x="19937" y="428183"/>
                </a:lnTo>
                <a:lnTo>
                  <a:pt x="16968" y="430236"/>
                </a:lnTo>
                <a:lnTo>
                  <a:pt x="9910" y="435822"/>
                </a:lnTo>
                <a:lnTo>
                  <a:pt x="6406" y="436586"/>
                </a:lnTo>
                <a:lnTo>
                  <a:pt x="945" y="437077"/>
                </a:lnTo>
                <a:lnTo>
                  <a:pt x="497" y="436165"/>
                </a:lnTo>
                <a:lnTo>
                  <a:pt x="0" y="432611"/>
                </a:lnTo>
                <a:lnTo>
                  <a:pt x="819" y="431282"/>
                </a:lnTo>
                <a:lnTo>
                  <a:pt x="2318" y="430397"/>
                </a:lnTo>
                <a:lnTo>
                  <a:pt x="4270" y="429806"/>
                </a:lnTo>
                <a:lnTo>
                  <a:pt x="5571" y="428460"/>
                </a:lnTo>
                <a:lnTo>
                  <a:pt x="6439" y="426610"/>
                </a:lnTo>
                <a:lnTo>
                  <a:pt x="8173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23"/>
          <p:cNvSpPr/>
          <p:nvPr/>
        </p:nvSpPr>
        <p:spPr>
          <a:xfrm>
            <a:off x="4271977" y="1543050"/>
            <a:ext cx="153888" cy="222886"/>
          </a:xfrm>
          <a:custGeom>
            <a:avLst/>
            <a:gdLst/>
            <a:ahLst/>
            <a:cxnLst/>
            <a:rect l="0" t="0" r="0" b="0"/>
            <a:pathLst>
              <a:path w="153888" h="222886">
                <a:moveTo>
                  <a:pt x="85710" y="0"/>
                </a:moveTo>
                <a:lnTo>
                  <a:pt x="85710" y="13018"/>
                </a:lnTo>
                <a:lnTo>
                  <a:pt x="84758" y="15346"/>
                </a:lnTo>
                <a:lnTo>
                  <a:pt x="81160" y="20473"/>
                </a:lnTo>
                <a:lnTo>
                  <a:pt x="78866" y="22221"/>
                </a:lnTo>
                <a:lnTo>
                  <a:pt x="76385" y="23386"/>
                </a:lnTo>
                <a:lnTo>
                  <a:pt x="73779" y="24163"/>
                </a:lnTo>
                <a:lnTo>
                  <a:pt x="71088" y="25634"/>
                </a:lnTo>
                <a:lnTo>
                  <a:pt x="68342" y="27567"/>
                </a:lnTo>
                <a:lnTo>
                  <a:pt x="65559" y="29807"/>
                </a:lnTo>
                <a:lnTo>
                  <a:pt x="62751" y="33206"/>
                </a:lnTo>
                <a:lnTo>
                  <a:pt x="59927" y="37377"/>
                </a:lnTo>
                <a:lnTo>
                  <a:pt x="57091" y="42063"/>
                </a:lnTo>
                <a:lnTo>
                  <a:pt x="54248" y="46140"/>
                </a:lnTo>
                <a:lnTo>
                  <a:pt x="51400" y="49810"/>
                </a:lnTo>
                <a:lnTo>
                  <a:pt x="48549" y="53209"/>
                </a:lnTo>
                <a:lnTo>
                  <a:pt x="45697" y="56427"/>
                </a:lnTo>
                <a:lnTo>
                  <a:pt x="39986" y="62543"/>
                </a:lnTo>
                <a:lnTo>
                  <a:pt x="37130" y="66461"/>
                </a:lnTo>
                <a:lnTo>
                  <a:pt x="34273" y="70977"/>
                </a:lnTo>
                <a:lnTo>
                  <a:pt x="31416" y="75893"/>
                </a:lnTo>
                <a:lnTo>
                  <a:pt x="29512" y="81075"/>
                </a:lnTo>
                <a:lnTo>
                  <a:pt x="28242" y="86435"/>
                </a:lnTo>
                <a:lnTo>
                  <a:pt x="27396" y="91913"/>
                </a:lnTo>
                <a:lnTo>
                  <a:pt x="24927" y="96518"/>
                </a:lnTo>
                <a:lnTo>
                  <a:pt x="21375" y="100540"/>
                </a:lnTo>
                <a:lnTo>
                  <a:pt x="17102" y="104174"/>
                </a:lnTo>
                <a:lnTo>
                  <a:pt x="13302" y="108502"/>
                </a:lnTo>
                <a:lnTo>
                  <a:pt x="9815" y="113292"/>
                </a:lnTo>
                <a:lnTo>
                  <a:pt x="6538" y="118390"/>
                </a:lnTo>
                <a:lnTo>
                  <a:pt x="4354" y="123694"/>
                </a:lnTo>
                <a:lnTo>
                  <a:pt x="2898" y="129135"/>
                </a:lnTo>
                <a:lnTo>
                  <a:pt x="1927" y="134667"/>
                </a:lnTo>
                <a:lnTo>
                  <a:pt x="1279" y="139308"/>
                </a:lnTo>
                <a:lnTo>
                  <a:pt x="848" y="143355"/>
                </a:lnTo>
                <a:lnTo>
                  <a:pt x="561" y="147004"/>
                </a:lnTo>
                <a:lnTo>
                  <a:pt x="241" y="153600"/>
                </a:lnTo>
                <a:lnTo>
                  <a:pt x="99" y="159706"/>
                </a:lnTo>
                <a:lnTo>
                  <a:pt x="0" y="178817"/>
                </a:lnTo>
                <a:lnTo>
                  <a:pt x="947" y="182076"/>
                </a:lnTo>
                <a:lnTo>
                  <a:pt x="2531" y="184249"/>
                </a:lnTo>
                <a:lnTo>
                  <a:pt x="6832" y="187616"/>
                </a:lnTo>
                <a:lnTo>
                  <a:pt x="9312" y="189847"/>
                </a:lnTo>
                <a:lnTo>
                  <a:pt x="11918" y="192287"/>
                </a:lnTo>
                <a:lnTo>
                  <a:pt x="15560" y="193914"/>
                </a:lnTo>
                <a:lnTo>
                  <a:pt x="19893" y="194998"/>
                </a:lnTo>
                <a:lnTo>
                  <a:pt x="24687" y="195721"/>
                </a:lnTo>
                <a:lnTo>
                  <a:pt x="28836" y="196203"/>
                </a:lnTo>
                <a:lnTo>
                  <a:pt x="32554" y="196524"/>
                </a:lnTo>
                <a:lnTo>
                  <a:pt x="35985" y="196739"/>
                </a:lnTo>
                <a:lnTo>
                  <a:pt x="42337" y="196977"/>
                </a:lnTo>
                <a:lnTo>
                  <a:pt x="51269" y="197111"/>
                </a:lnTo>
                <a:lnTo>
                  <a:pt x="54177" y="197130"/>
                </a:lnTo>
                <a:lnTo>
                  <a:pt x="58021" y="196189"/>
                </a:lnTo>
                <a:lnTo>
                  <a:pt x="62488" y="194610"/>
                </a:lnTo>
                <a:lnTo>
                  <a:pt x="67371" y="192605"/>
                </a:lnTo>
                <a:lnTo>
                  <a:pt x="72531" y="190316"/>
                </a:lnTo>
                <a:lnTo>
                  <a:pt x="83345" y="185232"/>
                </a:lnTo>
                <a:lnTo>
                  <a:pt x="87944" y="183495"/>
                </a:lnTo>
                <a:lnTo>
                  <a:pt x="91962" y="182338"/>
                </a:lnTo>
                <a:lnTo>
                  <a:pt x="95593" y="181566"/>
                </a:lnTo>
                <a:lnTo>
                  <a:pt x="100871" y="180099"/>
                </a:lnTo>
                <a:lnTo>
                  <a:pt x="114356" y="175929"/>
                </a:lnTo>
                <a:lnTo>
                  <a:pt x="120047" y="173483"/>
                </a:lnTo>
                <a:lnTo>
                  <a:pt x="124794" y="170900"/>
                </a:lnTo>
                <a:lnTo>
                  <a:pt x="128911" y="168226"/>
                </a:lnTo>
                <a:lnTo>
                  <a:pt x="132608" y="165490"/>
                </a:lnTo>
                <a:lnTo>
                  <a:pt x="136025" y="162714"/>
                </a:lnTo>
                <a:lnTo>
                  <a:pt x="139256" y="159911"/>
                </a:lnTo>
                <a:lnTo>
                  <a:pt x="141410" y="157090"/>
                </a:lnTo>
                <a:lnTo>
                  <a:pt x="143803" y="151415"/>
                </a:lnTo>
                <a:lnTo>
                  <a:pt x="147407" y="145718"/>
                </a:lnTo>
                <a:lnTo>
                  <a:pt x="149701" y="142865"/>
                </a:lnTo>
                <a:lnTo>
                  <a:pt x="151231" y="140011"/>
                </a:lnTo>
                <a:lnTo>
                  <a:pt x="152931" y="134299"/>
                </a:lnTo>
                <a:lnTo>
                  <a:pt x="153887" y="130280"/>
                </a:lnTo>
                <a:lnTo>
                  <a:pt x="153069" y="128763"/>
                </a:lnTo>
                <a:lnTo>
                  <a:pt x="148319" y="123030"/>
                </a:lnTo>
                <a:lnTo>
                  <a:pt x="146874" y="121355"/>
                </a:lnTo>
                <a:lnTo>
                  <a:pt x="145536" y="120908"/>
                </a:lnTo>
                <a:lnTo>
                  <a:pt x="141509" y="120412"/>
                </a:lnTo>
                <a:lnTo>
                  <a:pt x="139102" y="120279"/>
                </a:lnTo>
                <a:lnTo>
                  <a:pt x="133887" y="120132"/>
                </a:lnTo>
                <a:lnTo>
                  <a:pt x="125596" y="120050"/>
                </a:lnTo>
                <a:lnTo>
                  <a:pt x="121826" y="120990"/>
                </a:lnTo>
                <a:lnTo>
                  <a:pt x="117407" y="122570"/>
                </a:lnTo>
                <a:lnTo>
                  <a:pt x="112556" y="124576"/>
                </a:lnTo>
                <a:lnTo>
                  <a:pt x="107418" y="125913"/>
                </a:lnTo>
                <a:lnTo>
                  <a:pt x="102087" y="126804"/>
                </a:lnTo>
                <a:lnTo>
                  <a:pt x="96628" y="127399"/>
                </a:lnTo>
                <a:lnTo>
                  <a:pt x="92036" y="129700"/>
                </a:lnTo>
                <a:lnTo>
                  <a:pt x="88023" y="133139"/>
                </a:lnTo>
                <a:lnTo>
                  <a:pt x="84394" y="137337"/>
                </a:lnTo>
                <a:lnTo>
                  <a:pt x="80070" y="141088"/>
                </a:lnTo>
                <a:lnTo>
                  <a:pt x="75283" y="144541"/>
                </a:lnTo>
                <a:lnTo>
                  <a:pt x="70186" y="147795"/>
                </a:lnTo>
                <a:lnTo>
                  <a:pt x="64883" y="150918"/>
                </a:lnTo>
                <a:lnTo>
                  <a:pt x="59443" y="153952"/>
                </a:lnTo>
                <a:lnTo>
                  <a:pt x="53911" y="156927"/>
                </a:lnTo>
                <a:lnTo>
                  <a:pt x="49271" y="159863"/>
                </a:lnTo>
                <a:lnTo>
                  <a:pt x="45224" y="162773"/>
                </a:lnTo>
                <a:lnTo>
                  <a:pt x="41574" y="165665"/>
                </a:lnTo>
                <a:lnTo>
                  <a:pt x="38189" y="168546"/>
                </a:lnTo>
                <a:lnTo>
                  <a:pt x="34979" y="171418"/>
                </a:lnTo>
                <a:lnTo>
                  <a:pt x="31887" y="174287"/>
                </a:lnTo>
                <a:lnTo>
                  <a:pt x="27921" y="177151"/>
                </a:lnTo>
                <a:lnTo>
                  <a:pt x="23371" y="180013"/>
                </a:lnTo>
                <a:lnTo>
                  <a:pt x="18433" y="182873"/>
                </a:lnTo>
                <a:lnTo>
                  <a:pt x="15141" y="185733"/>
                </a:lnTo>
                <a:lnTo>
                  <a:pt x="12947" y="188592"/>
                </a:lnTo>
                <a:lnTo>
                  <a:pt x="9556" y="194308"/>
                </a:lnTo>
                <a:lnTo>
                  <a:pt x="4873" y="200024"/>
                </a:lnTo>
                <a:lnTo>
                  <a:pt x="3244" y="202882"/>
                </a:lnTo>
                <a:lnTo>
                  <a:pt x="1434" y="208597"/>
                </a:lnTo>
                <a:lnTo>
                  <a:pt x="1903" y="211454"/>
                </a:lnTo>
                <a:lnTo>
                  <a:pt x="4965" y="217170"/>
                </a:lnTo>
                <a:lnTo>
                  <a:pt x="8557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24"/>
          <p:cNvSpPr/>
          <p:nvPr/>
        </p:nvSpPr>
        <p:spPr>
          <a:xfrm>
            <a:off x="4503420" y="1834514"/>
            <a:ext cx="291465" cy="34292"/>
          </a:xfrm>
          <a:custGeom>
            <a:avLst/>
            <a:gdLst/>
            <a:ahLst/>
            <a:cxnLst/>
            <a:rect l="0" t="0" r="0" b="0"/>
            <a:pathLst>
              <a:path w="291465" h="34292">
                <a:moveTo>
                  <a:pt x="0" y="34291"/>
                </a:moveTo>
                <a:lnTo>
                  <a:pt x="11931" y="34291"/>
                </a:lnTo>
                <a:lnTo>
                  <a:pt x="14622" y="33338"/>
                </a:lnTo>
                <a:lnTo>
                  <a:pt x="17368" y="31750"/>
                </a:lnTo>
                <a:lnTo>
                  <a:pt x="20150" y="29740"/>
                </a:lnTo>
                <a:lnTo>
                  <a:pt x="24864" y="28399"/>
                </a:lnTo>
                <a:lnTo>
                  <a:pt x="30863" y="27506"/>
                </a:lnTo>
                <a:lnTo>
                  <a:pt x="37720" y="26910"/>
                </a:lnTo>
                <a:lnTo>
                  <a:pt x="45149" y="25560"/>
                </a:lnTo>
                <a:lnTo>
                  <a:pt x="52959" y="23708"/>
                </a:lnTo>
                <a:lnTo>
                  <a:pt x="61024" y="21520"/>
                </a:lnTo>
                <a:lnTo>
                  <a:pt x="77604" y="16550"/>
                </a:lnTo>
                <a:lnTo>
                  <a:pt x="86026" y="13891"/>
                </a:lnTo>
                <a:lnTo>
                  <a:pt x="94498" y="12118"/>
                </a:lnTo>
                <a:lnTo>
                  <a:pt x="103003" y="10937"/>
                </a:lnTo>
                <a:lnTo>
                  <a:pt x="111532" y="10149"/>
                </a:lnTo>
                <a:lnTo>
                  <a:pt x="120074" y="9624"/>
                </a:lnTo>
                <a:lnTo>
                  <a:pt x="137186" y="9040"/>
                </a:lnTo>
                <a:lnTo>
                  <a:pt x="165563" y="8665"/>
                </a:lnTo>
                <a:lnTo>
                  <a:pt x="201543" y="8585"/>
                </a:lnTo>
                <a:lnTo>
                  <a:pt x="207704" y="7629"/>
                </a:lnTo>
                <a:lnTo>
                  <a:pt x="213716" y="6038"/>
                </a:lnTo>
                <a:lnTo>
                  <a:pt x="219630" y="4026"/>
                </a:lnTo>
                <a:lnTo>
                  <a:pt x="224525" y="2684"/>
                </a:lnTo>
                <a:lnTo>
                  <a:pt x="228741" y="1789"/>
                </a:lnTo>
                <a:lnTo>
                  <a:pt x="236917" y="796"/>
                </a:lnTo>
                <a:lnTo>
                  <a:pt x="241765" y="530"/>
                </a:lnTo>
                <a:lnTo>
                  <a:pt x="252231" y="236"/>
                </a:lnTo>
                <a:lnTo>
                  <a:pt x="2914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25"/>
          <p:cNvSpPr/>
          <p:nvPr/>
        </p:nvSpPr>
        <p:spPr>
          <a:xfrm>
            <a:off x="4640579" y="1740217"/>
            <a:ext cx="42860" cy="274321"/>
          </a:xfrm>
          <a:custGeom>
            <a:avLst/>
            <a:gdLst/>
            <a:ahLst/>
            <a:cxnLst/>
            <a:rect l="0" t="0" r="0" b="0"/>
            <a:pathLst>
              <a:path w="42860" h="27432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1" y="9325"/>
                </a:lnTo>
                <a:lnTo>
                  <a:pt x="4551" y="11932"/>
                </a:lnTo>
                <a:lnTo>
                  <a:pt x="6844" y="14622"/>
                </a:lnTo>
                <a:lnTo>
                  <a:pt x="9325" y="17368"/>
                </a:lnTo>
                <a:lnTo>
                  <a:pt x="11932" y="20151"/>
                </a:lnTo>
                <a:lnTo>
                  <a:pt x="13670" y="22959"/>
                </a:lnTo>
                <a:lnTo>
                  <a:pt x="14829" y="25784"/>
                </a:lnTo>
                <a:lnTo>
                  <a:pt x="16116" y="32414"/>
                </a:lnTo>
                <a:lnTo>
                  <a:pt x="16459" y="36850"/>
                </a:lnTo>
                <a:lnTo>
                  <a:pt x="16688" y="41712"/>
                </a:lnTo>
                <a:lnTo>
                  <a:pt x="17793" y="46858"/>
                </a:lnTo>
                <a:lnTo>
                  <a:pt x="19482" y="52193"/>
                </a:lnTo>
                <a:lnTo>
                  <a:pt x="21561" y="57656"/>
                </a:lnTo>
                <a:lnTo>
                  <a:pt x="23899" y="63202"/>
                </a:lnTo>
                <a:lnTo>
                  <a:pt x="26410" y="68805"/>
                </a:lnTo>
                <a:lnTo>
                  <a:pt x="31741" y="80110"/>
                </a:lnTo>
                <a:lnTo>
                  <a:pt x="37285" y="91484"/>
                </a:lnTo>
                <a:lnTo>
                  <a:pt x="39145" y="97185"/>
                </a:lnTo>
                <a:lnTo>
                  <a:pt x="40384" y="102890"/>
                </a:lnTo>
                <a:lnTo>
                  <a:pt x="41210" y="108598"/>
                </a:lnTo>
                <a:lnTo>
                  <a:pt x="41761" y="115261"/>
                </a:lnTo>
                <a:lnTo>
                  <a:pt x="42128" y="122561"/>
                </a:lnTo>
                <a:lnTo>
                  <a:pt x="42537" y="137339"/>
                </a:lnTo>
                <a:lnTo>
                  <a:pt x="42834" y="174072"/>
                </a:lnTo>
                <a:lnTo>
                  <a:pt x="42859" y="202851"/>
                </a:lnTo>
                <a:lnTo>
                  <a:pt x="41908" y="208577"/>
                </a:lnTo>
                <a:lnTo>
                  <a:pt x="40321" y="214299"/>
                </a:lnTo>
                <a:lnTo>
                  <a:pt x="38311" y="220018"/>
                </a:lnTo>
                <a:lnTo>
                  <a:pt x="36971" y="224784"/>
                </a:lnTo>
                <a:lnTo>
                  <a:pt x="36077" y="228913"/>
                </a:lnTo>
                <a:lnTo>
                  <a:pt x="35085" y="236042"/>
                </a:lnTo>
                <a:lnTo>
                  <a:pt x="34643" y="242385"/>
                </a:lnTo>
                <a:lnTo>
                  <a:pt x="33573" y="245410"/>
                </a:lnTo>
                <a:lnTo>
                  <a:pt x="31907" y="248379"/>
                </a:lnTo>
                <a:lnTo>
                  <a:pt x="29844" y="251311"/>
                </a:lnTo>
                <a:lnTo>
                  <a:pt x="28469" y="254218"/>
                </a:lnTo>
                <a:lnTo>
                  <a:pt x="27552" y="257109"/>
                </a:lnTo>
                <a:lnTo>
                  <a:pt x="26080" y="264041"/>
                </a:lnTo>
                <a:lnTo>
                  <a:pt x="25766" y="272308"/>
                </a:lnTo>
                <a:lnTo>
                  <a:pt x="25728" y="273923"/>
                </a:lnTo>
                <a:lnTo>
                  <a:pt x="26677" y="274055"/>
                </a:lnTo>
                <a:lnTo>
                  <a:pt x="28262" y="274143"/>
                </a:lnTo>
                <a:lnTo>
                  <a:pt x="34291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26"/>
          <p:cNvSpPr/>
          <p:nvPr/>
        </p:nvSpPr>
        <p:spPr>
          <a:xfrm>
            <a:off x="5034924" y="1645920"/>
            <a:ext cx="272573" cy="308210"/>
          </a:xfrm>
          <a:custGeom>
            <a:avLst/>
            <a:gdLst/>
            <a:ahLst/>
            <a:cxnLst/>
            <a:rect l="0" t="0" r="0" b="0"/>
            <a:pathLst>
              <a:path w="272573" h="308210">
                <a:moveTo>
                  <a:pt x="222876" y="0"/>
                </a:moveTo>
                <a:lnTo>
                  <a:pt x="210944" y="0"/>
                </a:lnTo>
                <a:lnTo>
                  <a:pt x="202968" y="2540"/>
                </a:lnTo>
                <a:lnTo>
                  <a:pt x="198174" y="4550"/>
                </a:lnTo>
                <a:lnTo>
                  <a:pt x="193073" y="5891"/>
                </a:lnTo>
                <a:lnTo>
                  <a:pt x="187767" y="6785"/>
                </a:lnTo>
                <a:lnTo>
                  <a:pt x="182324" y="7380"/>
                </a:lnTo>
                <a:lnTo>
                  <a:pt x="175839" y="7778"/>
                </a:lnTo>
                <a:lnTo>
                  <a:pt x="161013" y="8219"/>
                </a:lnTo>
                <a:lnTo>
                  <a:pt x="153058" y="7384"/>
                </a:lnTo>
                <a:lnTo>
                  <a:pt x="144898" y="5875"/>
                </a:lnTo>
                <a:lnTo>
                  <a:pt x="136601" y="3917"/>
                </a:lnTo>
                <a:lnTo>
                  <a:pt x="128212" y="2611"/>
                </a:lnTo>
                <a:lnTo>
                  <a:pt x="119761" y="1740"/>
                </a:lnTo>
                <a:lnTo>
                  <a:pt x="111270" y="1160"/>
                </a:lnTo>
                <a:lnTo>
                  <a:pt x="96756" y="515"/>
                </a:lnTo>
                <a:lnTo>
                  <a:pt x="77874" y="152"/>
                </a:lnTo>
                <a:lnTo>
                  <a:pt x="34360" y="0"/>
                </a:lnTo>
                <a:lnTo>
                  <a:pt x="34285" y="8730"/>
                </a:lnTo>
                <a:lnTo>
                  <a:pt x="34281" y="24950"/>
                </a:lnTo>
                <a:lnTo>
                  <a:pt x="33328" y="29016"/>
                </a:lnTo>
                <a:lnTo>
                  <a:pt x="28389" y="39289"/>
                </a:lnTo>
                <a:lnTo>
                  <a:pt x="26899" y="45401"/>
                </a:lnTo>
                <a:lnTo>
                  <a:pt x="26238" y="53833"/>
                </a:lnTo>
                <a:lnTo>
                  <a:pt x="26061" y="58749"/>
                </a:lnTo>
                <a:lnTo>
                  <a:pt x="24991" y="62978"/>
                </a:lnTo>
                <a:lnTo>
                  <a:pt x="21261" y="70218"/>
                </a:lnTo>
                <a:lnTo>
                  <a:pt x="13807" y="79648"/>
                </a:lnTo>
                <a:lnTo>
                  <a:pt x="12059" y="82626"/>
                </a:lnTo>
                <a:lnTo>
                  <a:pt x="10117" y="88475"/>
                </a:lnTo>
                <a:lnTo>
                  <a:pt x="9023" y="97123"/>
                </a:lnTo>
                <a:lnTo>
                  <a:pt x="7917" y="99991"/>
                </a:lnTo>
                <a:lnTo>
                  <a:pt x="2763" y="108578"/>
                </a:lnTo>
                <a:lnTo>
                  <a:pt x="538" y="117473"/>
                </a:lnTo>
                <a:lnTo>
                  <a:pt x="234" y="119838"/>
                </a:lnTo>
                <a:lnTo>
                  <a:pt x="0" y="128190"/>
                </a:lnTo>
                <a:lnTo>
                  <a:pt x="7373" y="121171"/>
                </a:lnTo>
                <a:lnTo>
                  <a:pt x="13114" y="120529"/>
                </a:lnTo>
                <a:lnTo>
                  <a:pt x="17312" y="120357"/>
                </a:lnTo>
                <a:lnTo>
                  <a:pt x="22016" y="119291"/>
                </a:lnTo>
                <a:lnTo>
                  <a:pt x="27056" y="117627"/>
                </a:lnTo>
                <a:lnTo>
                  <a:pt x="32322" y="115565"/>
                </a:lnTo>
                <a:lnTo>
                  <a:pt x="37738" y="113238"/>
                </a:lnTo>
                <a:lnTo>
                  <a:pt x="48835" y="108113"/>
                </a:lnTo>
                <a:lnTo>
                  <a:pt x="55413" y="106365"/>
                </a:lnTo>
                <a:lnTo>
                  <a:pt x="62657" y="105200"/>
                </a:lnTo>
                <a:lnTo>
                  <a:pt x="70343" y="104423"/>
                </a:lnTo>
                <a:lnTo>
                  <a:pt x="78324" y="102953"/>
                </a:lnTo>
                <a:lnTo>
                  <a:pt x="86504" y="101020"/>
                </a:lnTo>
                <a:lnTo>
                  <a:pt x="94813" y="98779"/>
                </a:lnTo>
                <a:lnTo>
                  <a:pt x="111666" y="93749"/>
                </a:lnTo>
                <a:lnTo>
                  <a:pt x="120161" y="91074"/>
                </a:lnTo>
                <a:lnTo>
                  <a:pt x="129634" y="89291"/>
                </a:lnTo>
                <a:lnTo>
                  <a:pt x="139760" y="88102"/>
                </a:lnTo>
                <a:lnTo>
                  <a:pt x="150320" y="87310"/>
                </a:lnTo>
                <a:lnTo>
                  <a:pt x="160218" y="86781"/>
                </a:lnTo>
                <a:lnTo>
                  <a:pt x="178835" y="86194"/>
                </a:lnTo>
                <a:lnTo>
                  <a:pt x="207226" y="85817"/>
                </a:lnTo>
                <a:lnTo>
                  <a:pt x="219413" y="85766"/>
                </a:lnTo>
                <a:lnTo>
                  <a:pt x="225329" y="86705"/>
                </a:lnTo>
                <a:lnTo>
                  <a:pt x="231179" y="88283"/>
                </a:lnTo>
                <a:lnTo>
                  <a:pt x="236984" y="90287"/>
                </a:lnTo>
                <a:lnTo>
                  <a:pt x="241806" y="91624"/>
                </a:lnTo>
                <a:lnTo>
                  <a:pt x="249704" y="93109"/>
                </a:lnTo>
                <a:lnTo>
                  <a:pt x="253144" y="95410"/>
                </a:lnTo>
                <a:lnTo>
                  <a:pt x="259505" y="103047"/>
                </a:lnTo>
                <a:lnTo>
                  <a:pt x="265508" y="110251"/>
                </a:lnTo>
                <a:lnTo>
                  <a:pt x="268442" y="113505"/>
                </a:lnTo>
                <a:lnTo>
                  <a:pt x="270398" y="116628"/>
                </a:lnTo>
                <a:lnTo>
                  <a:pt x="272572" y="122637"/>
                </a:lnTo>
                <a:lnTo>
                  <a:pt x="272199" y="126525"/>
                </a:lnTo>
                <a:lnTo>
                  <a:pt x="269245" y="135926"/>
                </a:lnTo>
                <a:lnTo>
                  <a:pt x="268076" y="141099"/>
                </a:lnTo>
                <a:lnTo>
                  <a:pt x="267297" y="146454"/>
                </a:lnTo>
                <a:lnTo>
                  <a:pt x="266777" y="151928"/>
                </a:lnTo>
                <a:lnTo>
                  <a:pt x="264526" y="157483"/>
                </a:lnTo>
                <a:lnTo>
                  <a:pt x="261120" y="163091"/>
                </a:lnTo>
                <a:lnTo>
                  <a:pt x="256944" y="168735"/>
                </a:lnTo>
                <a:lnTo>
                  <a:pt x="252255" y="174402"/>
                </a:lnTo>
                <a:lnTo>
                  <a:pt x="247225" y="180085"/>
                </a:lnTo>
                <a:lnTo>
                  <a:pt x="236555" y="191480"/>
                </a:lnTo>
                <a:lnTo>
                  <a:pt x="225463" y="202895"/>
                </a:lnTo>
                <a:lnTo>
                  <a:pt x="218885" y="208605"/>
                </a:lnTo>
                <a:lnTo>
                  <a:pt x="211643" y="214318"/>
                </a:lnTo>
                <a:lnTo>
                  <a:pt x="203957" y="220031"/>
                </a:lnTo>
                <a:lnTo>
                  <a:pt x="187797" y="231459"/>
                </a:lnTo>
                <a:lnTo>
                  <a:pt x="179488" y="237173"/>
                </a:lnTo>
                <a:lnTo>
                  <a:pt x="172043" y="242888"/>
                </a:lnTo>
                <a:lnTo>
                  <a:pt x="165174" y="248603"/>
                </a:lnTo>
                <a:lnTo>
                  <a:pt x="158691" y="254317"/>
                </a:lnTo>
                <a:lnTo>
                  <a:pt x="151510" y="260032"/>
                </a:lnTo>
                <a:lnTo>
                  <a:pt x="143867" y="265747"/>
                </a:lnTo>
                <a:lnTo>
                  <a:pt x="135913" y="271462"/>
                </a:lnTo>
                <a:lnTo>
                  <a:pt x="127753" y="276225"/>
                </a:lnTo>
                <a:lnTo>
                  <a:pt x="119455" y="280352"/>
                </a:lnTo>
                <a:lnTo>
                  <a:pt x="111066" y="284056"/>
                </a:lnTo>
                <a:lnTo>
                  <a:pt x="104521" y="287478"/>
                </a:lnTo>
                <a:lnTo>
                  <a:pt x="99205" y="290712"/>
                </a:lnTo>
                <a:lnTo>
                  <a:pt x="94709" y="293820"/>
                </a:lnTo>
                <a:lnTo>
                  <a:pt x="89806" y="295893"/>
                </a:lnTo>
                <a:lnTo>
                  <a:pt x="84632" y="297274"/>
                </a:lnTo>
                <a:lnTo>
                  <a:pt x="79278" y="298195"/>
                </a:lnTo>
                <a:lnTo>
                  <a:pt x="73804" y="299762"/>
                </a:lnTo>
                <a:lnTo>
                  <a:pt x="68250" y="301758"/>
                </a:lnTo>
                <a:lnTo>
                  <a:pt x="52410" y="308209"/>
                </a:lnTo>
                <a:lnTo>
                  <a:pt x="49323" y="305891"/>
                </a:lnTo>
                <a:lnTo>
                  <a:pt x="42853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27"/>
          <p:cNvSpPr/>
          <p:nvPr/>
        </p:nvSpPr>
        <p:spPr>
          <a:xfrm>
            <a:off x="5378434" y="1484234"/>
            <a:ext cx="213694" cy="487323"/>
          </a:xfrm>
          <a:custGeom>
            <a:avLst/>
            <a:gdLst/>
            <a:ahLst/>
            <a:cxnLst/>
            <a:rect l="0" t="0" r="0" b="0"/>
            <a:pathLst>
              <a:path w="213694" h="487323">
                <a:moveTo>
                  <a:pt x="213693" y="7381"/>
                </a:moveTo>
                <a:lnTo>
                  <a:pt x="206312" y="0"/>
                </a:lnTo>
                <a:lnTo>
                  <a:pt x="205915" y="555"/>
                </a:lnTo>
                <a:lnTo>
                  <a:pt x="205474" y="3712"/>
                </a:lnTo>
                <a:lnTo>
                  <a:pt x="204404" y="4935"/>
                </a:lnTo>
                <a:lnTo>
                  <a:pt x="202738" y="5750"/>
                </a:lnTo>
                <a:lnTo>
                  <a:pt x="200674" y="6294"/>
                </a:lnTo>
                <a:lnTo>
                  <a:pt x="195842" y="9437"/>
                </a:lnTo>
                <a:lnTo>
                  <a:pt x="193220" y="11609"/>
                </a:lnTo>
                <a:lnTo>
                  <a:pt x="190519" y="13057"/>
                </a:lnTo>
                <a:lnTo>
                  <a:pt x="184979" y="14666"/>
                </a:lnTo>
                <a:lnTo>
                  <a:pt x="181215" y="17000"/>
                </a:lnTo>
                <a:lnTo>
                  <a:pt x="176801" y="20461"/>
                </a:lnTo>
                <a:lnTo>
                  <a:pt x="171953" y="24673"/>
                </a:lnTo>
                <a:lnTo>
                  <a:pt x="166816" y="29387"/>
                </a:lnTo>
                <a:lnTo>
                  <a:pt x="156029" y="39703"/>
                </a:lnTo>
                <a:lnTo>
                  <a:pt x="139245" y="56222"/>
                </a:lnTo>
                <a:lnTo>
                  <a:pt x="133582" y="62801"/>
                </a:lnTo>
                <a:lnTo>
                  <a:pt x="127900" y="70045"/>
                </a:lnTo>
                <a:lnTo>
                  <a:pt x="122208" y="77732"/>
                </a:lnTo>
                <a:lnTo>
                  <a:pt x="115556" y="85714"/>
                </a:lnTo>
                <a:lnTo>
                  <a:pt x="108263" y="93893"/>
                </a:lnTo>
                <a:lnTo>
                  <a:pt x="100544" y="102203"/>
                </a:lnTo>
                <a:lnTo>
                  <a:pt x="93493" y="110600"/>
                </a:lnTo>
                <a:lnTo>
                  <a:pt x="86887" y="119056"/>
                </a:lnTo>
                <a:lnTo>
                  <a:pt x="80578" y="127551"/>
                </a:lnTo>
                <a:lnTo>
                  <a:pt x="74467" y="137024"/>
                </a:lnTo>
                <a:lnTo>
                  <a:pt x="68488" y="147150"/>
                </a:lnTo>
                <a:lnTo>
                  <a:pt x="62597" y="157710"/>
                </a:lnTo>
                <a:lnTo>
                  <a:pt x="56765" y="167608"/>
                </a:lnTo>
                <a:lnTo>
                  <a:pt x="45205" y="186225"/>
                </a:lnTo>
                <a:lnTo>
                  <a:pt x="40408" y="195190"/>
                </a:lnTo>
                <a:lnTo>
                  <a:pt x="36257" y="204024"/>
                </a:lnTo>
                <a:lnTo>
                  <a:pt x="32537" y="212772"/>
                </a:lnTo>
                <a:lnTo>
                  <a:pt x="23324" y="232650"/>
                </a:lnTo>
                <a:lnTo>
                  <a:pt x="18200" y="243286"/>
                </a:lnTo>
                <a:lnTo>
                  <a:pt x="13832" y="253233"/>
                </a:lnTo>
                <a:lnTo>
                  <a:pt x="9967" y="262722"/>
                </a:lnTo>
                <a:lnTo>
                  <a:pt x="6438" y="271906"/>
                </a:lnTo>
                <a:lnTo>
                  <a:pt x="4086" y="280886"/>
                </a:lnTo>
                <a:lnTo>
                  <a:pt x="2517" y="289730"/>
                </a:lnTo>
                <a:lnTo>
                  <a:pt x="1472" y="298483"/>
                </a:lnTo>
                <a:lnTo>
                  <a:pt x="775" y="307177"/>
                </a:lnTo>
                <a:lnTo>
                  <a:pt x="310" y="315830"/>
                </a:lnTo>
                <a:lnTo>
                  <a:pt x="0" y="324456"/>
                </a:lnTo>
                <a:lnTo>
                  <a:pt x="746" y="333064"/>
                </a:lnTo>
                <a:lnTo>
                  <a:pt x="2196" y="341660"/>
                </a:lnTo>
                <a:lnTo>
                  <a:pt x="4115" y="350249"/>
                </a:lnTo>
                <a:lnTo>
                  <a:pt x="8787" y="364871"/>
                </a:lnTo>
                <a:lnTo>
                  <a:pt x="14039" y="378673"/>
                </a:lnTo>
                <a:lnTo>
                  <a:pt x="19548" y="394332"/>
                </a:lnTo>
                <a:lnTo>
                  <a:pt x="23303" y="401556"/>
                </a:lnTo>
                <a:lnTo>
                  <a:pt x="27711" y="408277"/>
                </a:lnTo>
                <a:lnTo>
                  <a:pt x="32555" y="414662"/>
                </a:lnTo>
                <a:lnTo>
                  <a:pt x="36737" y="419872"/>
                </a:lnTo>
                <a:lnTo>
                  <a:pt x="40478" y="424297"/>
                </a:lnTo>
                <a:lnTo>
                  <a:pt x="43924" y="428200"/>
                </a:lnTo>
                <a:lnTo>
                  <a:pt x="52832" y="437616"/>
                </a:lnTo>
                <a:lnTo>
                  <a:pt x="57876" y="442795"/>
                </a:lnTo>
                <a:lnTo>
                  <a:pt x="63142" y="447199"/>
                </a:lnTo>
                <a:lnTo>
                  <a:pt x="68558" y="451088"/>
                </a:lnTo>
                <a:lnTo>
                  <a:pt x="74074" y="454633"/>
                </a:lnTo>
                <a:lnTo>
                  <a:pt x="78704" y="457949"/>
                </a:lnTo>
                <a:lnTo>
                  <a:pt x="82743" y="461112"/>
                </a:lnTo>
                <a:lnTo>
                  <a:pt x="86388" y="464173"/>
                </a:lnTo>
                <a:lnTo>
                  <a:pt x="90723" y="467166"/>
                </a:lnTo>
                <a:lnTo>
                  <a:pt x="95518" y="470114"/>
                </a:lnTo>
                <a:lnTo>
                  <a:pt x="100619" y="473032"/>
                </a:lnTo>
                <a:lnTo>
                  <a:pt x="104973" y="474978"/>
                </a:lnTo>
                <a:lnTo>
                  <a:pt x="108829" y="476274"/>
                </a:lnTo>
                <a:lnTo>
                  <a:pt x="112351" y="477139"/>
                </a:lnTo>
                <a:lnTo>
                  <a:pt x="118805" y="480640"/>
                </a:lnTo>
                <a:lnTo>
                  <a:pt x="121859" y="482906"/>
                </a:lnTo>
                <a:lnTo>
                  <a:pt x="127793" y="485426"/>
                </a:lnTo>
                <a:lnTo>
                  <a:pt x="134813" y="487043"/>
                </a:lnTo>
                <a:lnTo>
                  <a:pt x="140579" y="487322"/>
                </a:lnTo>
                <a:lnTo>
                  <a:pt x="143043" y="486409"/>
                </a:lnTo>
                <a:lnTo>
                  <a:pt x="148320" y="482855"/>
                </a:lnTo>
                <a:lnTo>
                  <a:pt x="153686" y="4788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28"/>
          <p:cNvSpPr/>
          <p:nvPr/>
        </p:nvSpPr>
        <p:spPr>
          <a:xfrm>
            <a:off x="5574982" y="1748789"/>
            <a:ext cx="205741" cy="17042"/>
          </a:xfrm>
          <a:custGeom>
            <a:avLst/>
            <a:gdLst/>
            <a:ahLst/>
            <a:cxnLst/>
            <a:rect l="0" t="0" r="0" b="0"/>
            <a:pathLst>
              <a:path w="205741" h="17042">
                <a:moveTo>
                  <a:pt x="0" y="8573"/>
                </a:moveTo>
                <a:lnTo>
                  <a:pt x="57655" y="8573"/>
                </a:lnTo>
                <a:lnTo>
                  <a:pt x="63202" y="9526"/>
                </a:lnTo>
                <a:lnTo>
                  <a:pt x="68805" y="11113"/>
                </a:lnTo>
                <a:lnTo>
                  <a:pt x="74445" y="13124"/>
                </a:lnTo>
                <a:lnTo>
                  <a:pt x="81063" y="14464"/>
                </a:lnTo>
                <a:lnTo>
                  <a:pt x="88332" y="15358"/>
                </a:lnTo>
                <a:lnTo>
                  <a:pt x="96036" y="15954"/>
                </a:lnTo>
                <a:lnTo>
                  <a:pt x="103076" y="16351"/>
                </a:lnTo>
                <a:lnTo>
                  <a:pt x="115979" y="16792"/>
                </a:lnTo>
                <a:lnTo>
                  <a:pt x="133954" y="17041"/>
                </a:lnTo>
                <a:lnTo>
                  <a:pt x="139785" y="16123"/>
                </a:lnTo>
                <a:lnTo>
                  <a:pt x="145578" y="14559"/>
                </a:lnTo>
                <a:lnTo>
                  <a:pt x="151344" y="12564"/>
                </a:lnTo>
                <a:lnTo>
                  <a:pt x="157093" y="11233"/>
                </a:lnTo>
                <a:lnTo>
                  <a:pt x="162832" y="10347"/>
                </a:lnTo>
                <a:lnTo>
                  <a:pt x="168562" y="9755"/>
                </a:lnTo>
                <a:lnTo>
                  <a:pt x="173334" y="8409"/>
                </a:lnTo>
                <a:lnTo>
                  <a:pt x="177469" y="6559"/>
                </a:lnTo>
                <a:lnTo>
                  <a:pt x="181178" y="4373"/>
                </a:lnTo>
                <a:lnTo>
                  <a:pt x="184602" y="2915"/>
                </a:lnTo>
                <a:lnTo>
                  <a:pt x="187838" y="1944"/>
                </a:lnTo>
                <a:lnTo>
                  <a:pt x="190948" y="1296"/>
                </a:lnTo>
                <a:lnTo>
                  <a:pt x="193974" y="864"/>
                </a:lnTo>
                <a:lnTo>
                  <a:pt x="196943" y="576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29"/>
          <p:cNvSpPr/>
          <p:nvPr/>
        </p:nvSpPr>
        <p:spPr>
          <a:xfrm>
            <a:off x="5806440" y="1628775"/>
            <a:ext cx="205740" cy="231458"/>
          </a:xfrm>
          <a:custGeom>
            <a:avLst/>
            <a:gdLst/>
            <a:ahLst/>
            <a:cxnLst/>
            <a:rect l="0" t="0" r="0" b="0"/>
            <a:pathLst>
              <a:path w="205740" h="231458">
                <a:moveTo>
                  <a:pt x="0" y="0"/>
                </a:moveTo>
                <a:lnTo>
                  <a:pt x="7381" y="7380"/>
                </a:lnTo>
                <a:lnTo>
                  <a:pt x="8043" y="13122"/>
                </a:lnTo>
                <a:lnTo>
                  <a:pt x="8219" y="17321"/>
                </a:lnTo>
                <a:lnTo>
                  <a:pt x="10242" y="21072"/>
                </a:lnTo>
                <a:lnTo>
                  <a:pt x="13495" y="24525"/>
                </a:lnTo>
                <a:lnTo>
                  <a:pt x="17569" y="27780"/>
                </a:lnTo>
                <a:lnTo>
                  <a:pt x="21238" y="31855"/>
                </a:lnTo>
                <a:lnTo>
                  <a:pt x="24635" y="36477"/>
                </a:lnTo>
                <a:lnTo>
                  <a:pt x="27854" y="41462"/>
                </a:lnTo>
                <a:lnTo>
                  <a:pt x="30951" y="46691"/>
                </a:lnTo>
                <a:lnTo>
                  <a:pt x="33969" y="52083"/>
                </a:lnTo>
                <a:lnTo>
                  <a:pt x="39862" y="63152"/>
                </a:lnTo>
                <a:lnTo>
                  <a:pt x="45657" y="74422"/>
                </a:lnTo>
                <a:lnTo>
                  <a:pt x="48535" y="79142"/>
                </a:lnTo>
                <a:lnTo>
                  <a:pt x="51406" y="83242"/>
                </a:lnTo>
                <a:lnTo>
                  <a:pt x="54273" y="86927"/>
                </a:lnTo>
                <a:lnTo>
                  <a:pt x="58090" y="92241"/>
                </a:lnTo>
                <a:lnTo>
                  <a:pt x="67410" y="105766"/>
                </a:lnTo>
                <a:lnTo>
                  <a:pt x="72562" y="111468"/>
                </a:lnTo>
                <a:lnTo>
                  <a:pt x="77902" y="116222"/>
                </a:lnTo>
                <a:lnTo>
                  <a:pt x="83367" y="120344"/>
                </a:lnTo>
                <a:lnTo>
                  <a:pt x="87963" y="125949"/>
                </a:lnTo>
                <a:lnTo>
                  <a:pt x="91979" y="132543"/>
                </a:lnTo>
                <a:lnTo>
                  <a:pt x="95610" y="139797"/>
                </a:lnTo>
                <a:lnTo>
                  <a:pt x="99935" y="145585"/>
                </a:lnTo>
                <a:lnTo>
                  <a:pt x="104723" y="150397"/>
                </a:lnTo>
                <a:lnTo>
                  <a:pt x="109820" y="154557"/>
                </a:lnTo>
                <a:lnTo>
                  <a:pt x="114171" y="159235"/>
                </a:lnTo>
                <a:lnTo>
                  <a:pt x="118023" y="164259"/>
                </a:lnTo>
                <a:lnTo>
                  <a:pt x="121545" y="169513"/>
                </a:lnTo>
                <a:lnTo>
                  <a:pt x="124845" y="173969"/>
                </a:lnTo>
                <a:lnTo>
                  <a:pt x="127997" y="177892"/>
                </a:lnTo>
                <a:lnTo>
                  <a:pt x="134040" y="184790"/>
                </a:lnTo>
                <a:lnTo>
                  <a:pt x="139901" y="191031"/>
                </a:lnTo>
                <a:lnTo>
                  <a:pt x="153106" y="204451"/>
                </a:lnTo>
                <a:lnTo>
                  <a:pt x="157316" y="207738"/>
                </a:lnTo>
                <a:lnTo>
                  <a:pt x="161074" y="209929"/>
                </a:lnTo>
                <a:lnTo>
                  <a:pt x="164533" y="211390"/>
                </a:lnTo>
                <a:lnTo>
                  <a:pt x="166838" y="213317"/>
                </a:lnTo>
                <a:lnTo>
                  <a:pt x="168375" y="215554"/>
                </a:lnTo>
                <a:lnTo>
                  <a:pt x="169400" y="217997"/>
                </a:lnTo>
                <a:lnTo>
                  <a:pt x="173079" y="223252"/>
                </a:lnTo>
                <a:lnTo>
                  <a:pt x="175393" y="225987"/>
                </a:lnTo>
                <a:lnTo>
                  <a:pt x="177889" y="227811"/>
                </a:lnTo>
                <a:lnTo>
                  <a:pt x="183202" y="229836"/>
                </a:lnTo>
                <a:lnTo>
                  <a:pt x="188738" y="230737"/>
                </a:lnTo>
                <a:lnTo>
                  <a:pt x="194373" y="231137"/>
                </a:lnTo>
                <a:lnTo>
                  <a:pt x="205739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30"/>
          <p:cNvSpPr/>
          <p:nvPr/>
        </p:nvSpPr>
        <p:spPr>
          <a:xfrm>
            <a:off x="5780722" y="1654492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205740" y="0"/>
                </a:moveTo>
                <a:lnTo>
                  <a:pt x="190139" y="15601"/>
                </a:lnTo>
                <a:lnTo>
                  <a:pt x="186742" y="21539"/>
                </a:lnTo>
                <a:lnTo>
                  <a:pt x="179474" y="35592"/>
                </a:lnTo>
                <a:lnTo>
                  <a:pt x="159988" y="74371"/>
                </a:lnTo>
                <a:lnTo>
                  <a:pt x="156189" y="81013"/>
                </a:lnTo>
                <a:lnTo>
                  <a:pt x="151751" y="88299"/>
                </a:lnTo>
                <a:lnTo>
                  <a:pt x="146887" y="96013"/>
                </a:lnTo>
                <a:lnTo>
                  <a:pt x="141740" y="103061"/>
                </a:lnTo>
                <a:lnTo>
                  <a:pt x="136404" y="109665"/>
                </a:lnTo>
                <a:lnTo>
                  <a:pt x="130940" y="115973"/>
                </a:lnTo>
                <a:lnTo>
                  <a:pt x="126346" y="123035"/>
                </a:lnTo>
                <a:lnTo>
                  <a:pt x="122331" y="130601"/>
                </a:lnTo>
                <a:lnTo>
                  <a:pt x="118701" y="138502"/>
                </a:lnTo>
                <a:lnTo>
                  <a:pt x="114377" y="146627"/>
                </a:lnTo>
                <a:lnTo>
                  <a:pt x="109589" y="154902"/>
                </a:lnTo>
                <a:lnTo>
                  <a:pt x="104492" y="163275"/>
                </a:lnTo>
                <a:lnTo>
                  <a:pt x="99189" y="170763"/>
                </a:lnTo>
                <a:lnTo>
                  <a:pt x="93748" y="177659"/>
                </a:lnTo>
                <a:lnTo>
                  <a:pt x="88217" y="184162"/>
                </a:lnTo>
                <a:lnTo>
                  <a:pt x="82623" y="190402"/>
                </a:lnTo>
                <a:lnTo>
                  <a:pt x="71329" y="202416"/>
                </a:lnTo>
                <a:lnTo>
                  <a:pt x="41689" y="232581"/>
                </a:lnTo>
                <a:lnTo>
                  <a:pt x="38270" y="236969"/>
                </a:lnTo>
                <a:lnTo>
                  <a:pt x="35039" y="241799"/>
                </a:lnTo>
                <a:lnTo>
                  <a:pt x="31931" y="246925"/>
                </a:lnTo>
                <a:lnTo>
                  <a:pt x="25939" y="255159"/>
                </a:lnTo>
                <a:lnTo>
                  <a:pt x="20101" y="261994"/>
                </a:lnTo>
                <a:lnTo>
                  <a:pt x="14331" y="268207"/>
                </a:lnTo>
                <a:lnTo>
                  <a:pt x="11459" y="270245"/>
                </a:lnTo>
                <a:lnTo>
                  <a:pt x="5728" y="27250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31"/>
          <p:cNvSpPr/>
          <p:nvPr/>
        </p:nvSpPr>
        <p:spPr>
          <a:xfrm>
            <a:off x="6055042" y="1491615"/>
            <a:ext cx="203898" cy="437144"/>
          </a:xfrm>
          <a:custGeom>
            <a:avLst/>
            <a:gdLst/>
            <a:ahLst/>
            <a:cxnLst/>
            <a:rect l="0" t="0" r="0" b="0"/>
            <a:pathLst>
              <a:path w="203898" h="437144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0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0"/>
                </a:lnTo>
                <a:lnTo>
                  <a:pt x="16133" y="9683"/>
                </a:lnTo>
                <a:lnTo>
                  <a:pt x="20281" y="13122"/>
                </a:lnTo>
                <a:lnTo>
                  <a:pt x="24950" y="17321"/>
                </a:lnTo>
                <a:lnTo>
                  <a:pt x="35219" y="27065"/>
                </a:lnTo>
                <a:lnTo>
                  <a:pt x="40625" y="32331"/>
                </a:lnTo>
                <a:lnTo>
                  <a:pt x="47085" y="36794"/>
                </a:lnTo>
                <a:lnTo>
                  <a:pt x="54250" y="40721"/>
                </a:lnTo>
                <a:lnTo>
                  <a:pt x="61884" y="44292"/>
                </a:lnTo>
                <a:lnTo>
                  <a:pt x="68879" y="48578"/>
                </a:lnTo>
                <a:lnTo>
                  <a:pt x="75447" y="53340"/>
                </a:lnTo>
                <a:lnTo>
                  <a:pt x="81730" y="58420"/>
                </a:lnTo>
                <a:lnTo>
                  <a:pt x="88777" y="63712"/>
                </a:lnTo>
                <a:lnTo>
                  <a:pt x="104227" y="74671"/>
                </a:lnTo>
                <a:lnTo>
                  <a:pt x="111394" y="81213"/>
                </a:lnTo>
                <a:lnTo>
                  <a:pt x="118078" y="88432"/>
                </a:lnTo>
                <a:lnTo>
                  <a:pt x="124439" y="96102"/>
                </a:lnTo>
                <a:lnTo>
                  <a:pt x="130584" y="103120"/>
                </a:lnTo>
                <a:lnTo>
                  <a:pt x="136586" y="109704"/>
                </a:lnTo>
                <a:lnTo>
                  <a:pt x="148335" y="122100"/>
                </a:lnTo>
                <a:lnTo>
                  <a:pt x="159907" y="133959"/>
                </a:lnTo>
                <a:lnTo>
                  <a:pt x="165660" y="140741"/>
                </a:lnTo>
                <a:lnTo>
                  <a:pt x="171400" y="148119"/>
                </a:lnTo>
                <a:lnTo>
                  <a:pt x="177132" y="155896"/>
                </a:lnTo>
                <a:lnTo>
                  <a:pt x="181905" y="163938"/>
                </a:lnTo>
                <a:lnTo>
                  <a:pt x="186040" y="172157"/>
                </a:lnTo>
                <a:lnTo>
                  <a:pt x="189749" y="180494"/>
                </a:lnTo>
                <a:lnTo>
                  <a:pt x="193175" y="188909"/>
                </a:lnTo>
                <a:lnTo>
                  <a:pt x="196410" y="197377"/>
                </a:lnTo>
                <a:lnTo>
                  <a:pt x="199520" y="205879"/>
                </a:lnTo>
                <a:lnTo>
                  <a:pt x="201594" y="213453"/>
                </a:lnTo>
                <a:lnTo>
                  <a:pt x="203897" y="226948"/>
                </a:lnTo>
                <a:lnTo>
                  <a:pt x="203559" y="234166"/>
                </a:lnTo>
                <a:lnTo>
                  <a:pt x="202381" y="241835"/>
                </a:lnTo>
                <a:lnTo>
                  <a:pt x="200643" y="249806"/>
                </a:lnTo>
                <a:lnTo>
                  <a:pt x="198532" y="257977"/>
                </a:lnTo>
                <a:lnTo>
                  <a:pt x="196172" y="266282"/>
                </a:lnTo>
                <a:lnTo>
                  <a:pt x="193647" y="274676"/>
                </a:lnTo>
                <a:lnTo>
                  <a:pt x="191010" y="282177"/>
                </a:lnTo>
                <a:lnTo>
                  <a:pt x="185541" y="295592"/>
                </a:lnTo>
                <a:lnTo>
                  <a:pt x="180844" y="301836"/>
                </a:lnTo>
                <a:lnTo>
                  <a:pt x="174855" y="307904"/>
                </a:lnTo>
                <a:lnTo>
                  <a:pt x="168005" y="313854"/>
                </a:lnTo>
                <a:lnTo>
                  <a:pt x="161533" y="320679"/>
                </a:lnTo>
                <a:lnTo>
                  <a:pt x="155314" y="328085"/>
                </a:lnTo>
                <a:lnTo>
                  <a:pt x="149263" y="335881"/>
                </a:lnTo>
                <a:lnTo>
                  <a:pt x="143324" y="342983"/>
                </a:lnTo>
                <a:lnTo>
                  <a:pt x="137459" y="349623"/>
                </a:lnTo>
                <a:lnTo>
                  <a:pt x="125863" y="362080"/>
                </a:lnTo>
                <a:lnTo>
                  <a:pt x="102897" y="385600"/>
                </a:lnTo>
                <a:lnTo>
                  <a:pt x="97173" y="391369"/>
                </a:lnTo>
                <a:lnTo>
                  <a:pt x="90499" y="396167"/>
                </a:lnTo>
                <a:lnTo>
                  <a:pt x="83193" y="400319"/>
                </a:lnTo>
                <a:lnTo>
                  <a:pt x="75465" y="404039"/>
                </a:lnTo>
                <a:lnTo>
                  <a:pt x="69360" y="408424"/>
                </a:lnTo>
                <a:lnTo>
                  <a:pt x="64337" y="413253"/>
                </a:lnTo>
                <a:lnTo>
                  <a:pt x="60037" y="418377"/>
                </a:lnTo>
                <a:lnTo>
                  <a:pt x="55264" y="422745"/>
                </a:lnTo>
                <a:lnTo>
                  <a:pt x="50178" y="426610"/>
                </a:lnTo>
                <a:lnTo>
                  <a:pt x="44882" y="430139"/>
                </a:lnTo>
                <a:lnTo>
                  <a:pt x="40399" y="432492"/>
                </a:lnTo>
                <a:lnTo>
                  <a:pt x="36458" y="434060"/>
                </a:lnTo>
                <a:lnTo>
                  <a:pt x="32878" y="435106"/>
                </a:lnTo>
                <a:lnTo>
                  <a:pt x="29538" y="435803"/>
                </a:lnTo>
                <a:lnTo>
                  <a:pt x="23288" y="436577"/>
                </a:lnTo>
                <a:lnTo>
                  <a:pt x="17335" y="436922"/>
                </a:lnTo>
                <a:lnTo>
                  <a:pt x="10304" y="437143"/>
                </a:lnTo>
                <a:lnTo>
                  <a:pt x="9727" y="436208"/>
                </a:lnTo>
                <a:lnTo>
                  <a:pt x="8724" y="429811"/>
                </a:lnTo>
                <a:lnTo>
                  <a:pt x="8573" y="4200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32"/>
          <p:cNvSpPr/>
          <p:nvPr/>
        </p:nvSpPr>
        <p:spPr>
          <a:xfrm>
            <a:off x="6260931" y="1380206"/>
            <a:ext cx="282745" cy="179989"/>
          </a:xfrm>
          <a:custGeom>
            <a:avLst/>
            <a:gdLst/>
            <a:ahLst/>
            <a:cxnLst/>
            <a:rect l="0" t="0" r="0" b="0"/>
            <a:pathLst>
              <a:path w="282745" h="179989">
                <a:moveTo>
                  <a:pt x="25569" y="42829"/>
                </a:moveTo>
                <a:lnTo>
                  <a:pt x="25569" y="34609"/>
                </a:lnTo>
                <a:lnTo>
                  <a:pt x="30119" y="29810"/>
                </a:lnTo>
                <a:lnTo>
                  <a:pt x="31460" y="27482"/>
                </a:lnTo>
                <a:lnTo>
                  <a:pt x="32949" y="22355"/>
                </a:lnTo>
                <a:lnTo>
                  <a:pt x="33906" y="17194"/>
                </a:lnTo>
                <a:lnTo>
                  <a:pt x="34036" y="13021"/>
                </a:lnTo>
                <a:lnTo>
                  <a:pt x="35024" y="11527"/>
                </a:lnTo>
                <a:lnTo>
                  <a:pt x="36635" y="10531"/>
                </a:lnTo>
                <a:lnTo>
                  <a:pt x="38661" y="9867"/>
                </a:lnTo>
                <a:lnTo>
                  <a:pt x="43452" y="6589"/>
                </a:lnTo>
                <a:lnTo>
                  <a:pt x="49739" y="1274"/>
                </a:lnTo>
                <a:lnTo>
                  <a:pt x="53138" y="547"/>
                </a:lnTo>
                <a:lnTo>
                  <a:pt x="60407" y="138"/>
                </a:lnTo>
                <a:lnTo>
                  <a:pt x="68594" y="17"/>
                </a:lnTo>
                <a:lnTo>
                  <a:pt x="71397" y="0"/>
                </a:lnTo>
                <a:lnTo>
                  <a:pt x="73266" y="941"/>
                </a:lnTo>
                <a:lnTo>
                  <a:pt x="74512" y="2521"/>
                </a:lnTo>
                <a:lnTo>
                  <a:pt x="75342" y="4527"/>
                </a:lnTo>
                <a:lnTo>
                  <a:pt x="76849" y="5864"/>
                </a:lnTo>
                <a:lnTo>
                  <a:pt x="78806" y="6756"/>
                </a:lnTo>
                <a:lnTo>
                  <a:pt x="81062" y="7350"/>
                </a:lnTo>
                <a:lnTo>
                  <a:pt x="86110" y="10550"/>
                </a:lnTo>
                <a:lnTo>
                  <a:pt x="92561" y="15815"/>
                </a:lnTo>
                <a:lnTo>
                  <a:pt x="98229" y="21278"/>
                </a:lnTo>
                <a:lnTo>
                  <a:pt x="99726" y="23699"/>
                </a:lnTo>
                <a:lnTo>
                  <a:pt x="101390" y="28929"/>
                </a:lnTo>
                <a:lnTo>
                  <a:pt x="100881" y="31657"/>
                </a:lnTo>
                <a:lnTo>
                  <a:pt x="97776" y="37228"/>
                </a:lnTo>
                <a:lnTo>
                  <a:pt x="96567" y="40048"/>
                </a:lnTo>
                <a:lnTo>
                  <a:pt x="95761" y="42880"/>
                </a:lnTo>
                <a:lnTo>
                  <a:pt x="95223" y="45720"/>
                </a:lnTo>
                <a:lnTo>
                  <a:pt x="94865" y="48566"/>
                </a:lnTo>
                <a:lnTo>
                  <a:pt x="94626" y="51416"/>
                </a:lnTo>
                <a:lnTo>
                  <a:pt x="94467" y="54269"/>
                </a:lnTo>
                <a:lnTo>
                  <a:pt x="93408" y="57123"/>
                </a:lnTo>
                <a:lnTo>
                  <a:pt x="91750" y="59978"/>
                </a:lnTo>
                <a:lnTo>
                  <a:pt x="89692" y="62834"/>
                </a:lnTo>
                <a:lnTo>
                  <a:pt x="87367" y="65691"/>
                </a:lnTo>
                <a:lnTo>
                  <a:pt x="84866" y="68547"/>
                </a:lnTo>
                <a:lnTo>
                  <a:pt x="82244" y="71405"/>
                </a:lnTo>
                <a:lnTo>
                  <a:pt x="76793" y="77119"/>
                </a:lnTo>
                <a:lnTo>
                  <a:pt x="74005" y="79976"/>
                </a:lnTo>
                <a:lnTo>
                  <a:pt x="72147" y="82834"/>
                </a:lnTo>
                <a:lnTo>
                  <a:pt x="70908" y="85691"/>
                </a:lnTo>
                <a:lnTo>
                  <a:pt x="70083" y="88549"/>
                </a:lnTo>
                <a:lnTo>
                  <a:pt x="67627" y="92359"/>
                </a:lnTo>
                <a:lnTo>
                  <a:pt x="64085" y="96804"/>
                </a:lnTo>
                <a:lnTo>
                  <a:pt x="59819" y="101672"/>
                </a:lnTo>
                <a:lnTo>
                  <a:pt x="52539" y="109621"/>
                </a:lnTo>
                <a:lnTo>
                  <a:pt x="43084" y="119451"/>
                </a:lnTo>
                <a:lnTo>
                  <a:pt x="1545" y="161149"/>
                </a:lnTo>
                <a:lnTo>
                  <a:pt x="980" y="162667"/>
                </a:lnTo>
                <a:lnTo>
                  <a:pt x="353" y="166892"/>
                </a:lnTo>
                <a:lnTo>
                  <a:pt x="0" y="170076"/>
                </a:lnTo>
                <a:lnTo>
                  <a:pt x="2457" y="173360"/>
                </a:lnTo>
                <a:lnTo>
                  <a:pt x="4446" y="175570"/>
                </a:lnTo>
                <a:lnTo>
                  <a:pt x="6725" y="177043"/>
                </a:lnTo>
                <a:lnTo>
                  <a:pt x="11796" y="178679"/>
                </a:lnTo>
                <a:lnTo>
                  <a:pt x="19765" y="179407"/>
                </a:lnTo>
                <a:lnTo>
                  <a:pt x="24557" y="179601"/>
                </a:lnTo>
                <a:lnTo>
                  <a:pt x="44954" y="179874"/>
                </a:lnTo>
                <a:lnTo>
                  <a:pt x="235291" y="179988"/>
                </a:lnTo>
                <a:lnTo>
                  <a:pt x="241583" y="179036"/>
                </a:lnTo>
                <a:lnTo>
                  <a:pt x="247684" y="177449"/>
                </a:lnTo>
                <a:lnTo>
                  <a:pt x="253655" y="175438"/>
                </a:lnTo>
                <a:lnTo>
                  <a:pt x="258589" y="174097"/>
                </a:lnTo>
                <a:lnTo>
                  <a:pt x="266610" y="172608"/>
                </a:lnTo>
                <a:lnTo>
                  <a:pt x="273351" y="171946"/>
                </a:lnTo>
                <a:lnTo>
                  <a:pt x="280888" y="171521"/>
                </a:lnTo>
                <a:lnTo>
                  <a:pt x="281506" y="172438"/>
                </a:lnTo>
                <a:lnTo>
                  <a:pt x="282378" y="177328"/>
                </a:lnTo>
                <a:lnTo>
                  <a:pt x="282744" y="1799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33"/>
          <p:cNvSpPr/>
          <p:nvPr/>
        </p:nvSpPr>
        <p:spPr>
          <a:xfrm>
            <a:off x="1983104" y="2588895"/>
            <a:ext cx="342901" cy="17145"/>
          </a:xfrm>
          <a:custGeom>
            <a:avLst/>
            <a:gdLst/>
            <a:ahLst/>
            <a:cxnLst/>
            <a:rect l="0" t="0" r="0" b="0"/>
            <a:pathLst>
              <a:path w="342901" h="17145">
                <a:moveTo>
                  <a:pt x="0" y="17144"/>
                </a:moveTo>
                <a:lnTo>
                  <a:pt x="28619" y="17144"/>
                </a:lnTo>
                <a:lnTo>
                  <a:pt x="32415" y="16192"/>
                </a:lnTo>
                <a:lnTo>
                  <a:pt x="36850" y="14605"/>
                </a:lnTo>
                <a:lnTo>
                  <a:pt x="41712" y="12594"/>
                </a:lnTo>
                <a:lnTo>
                  <a:pt x="46858" y="11253"/>
                </a:lnTo>
                <a:lnTo>
                  <a:pt x="52194" y="10359"/>
                </a:lnTo>
                <a:lnTo>
                  <a:pt x="57656" y="9764"/>
                </a:lnTo>
                <a:lnTo>
                  <a:pt x="63202" y="9367"/>
                </a:lnTo>
                <a:lnTo>
                  <a:pt x="68805" y="9102"/>
                </a:lnTo>
                <a:lnTo>
                  <a:pt x="81063" y="8808"/>
                </a:lnTo>
                <a:lnTo>
                  <a:pt x="167827" y="8575"/>
                </a:lnTo>
                <a:lnTo>
                  <a:pt x="177607" y="7621"/>
                </a:lnTo>
                <a:lnTo>
                  <a:pt x="186985" y="6033"/>
                </a:lnTo>
                <a:lnTo>
                  <a:pt x="196094" y="4022"/>
                </a:lnTo>
                <a:lnTo>
                  <a:pt x="205977" y="2681"/>
                </a:lnTo>
                <a:lnTo>
                  <a:pt x="216376" y="1787"/>
                </a:lnTo>
                <a:lnTo>
                  <a:pt x="236185" y="794"/>
                </a:lnTo>
                <a:lnTo>
                  <a:pt x="251339" y="353"/>
                </a:lnTo>
                <a:lnTo>
                  <a:pt x="301927" y="20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34"/>
          <p:cNvSpPr/>
          <p:nvPr/>
        </p:nvSpPr>
        <p:spPr>
          <a:xfrm>
            <a:off x="2025967" y="2691764"/>
            <a:ext cx="308611" cy="17147"/>
          </a:xfrm>
          <a:custGeom>
            <a:avLst/>
            <a:gdLst/>
            <a:ahLst/>
            <a:cxnLst/>
            <a:rect l="0" t="0" r="0" b="0"/>
            <a:pathLst>
              <a:path w="308611" h="17147">
                <a:moveTo>
                  <a:pt x="0" y="17146"/>
                </a:moveTo>
                <a:lnTo>
                  <a:pt x="11932" y="17146"/>
                </a:lnTo>
                <a:lnTo>
                  <a:pt x="15575" y="16193"/>
                </a:lnTo>
                <a:lnTo>
                  <a:pt x="19908" y="14606"/>
                </a:lnTo>
                <a:lnTo>
                  <a:pt x="24702" y="12595"/>
                </a:lnTo>
                <a:lnTo>
                  <a:pt x="30756" y="11254"/>
                </a:lnTo>
                <a:lnTo>
                  <a:pt x="37649" y="10360"/>
                </a:lnTo>
                <a:lnTo>
                  <a:pt x="45102" y="9765"/>
                </a:lnTo>
                <a:lnTo>
                  <a:pt x="52928" y="9368"/>
                </a:lnTo>
                <a:lnTo>
                  <a:pt x="69243" y="8926"/>
                </a:lnTo>
                <a:lnTo>
                  <a:pt x="94494" y="8678"/>
                </a:lnTo>
                <a:lnTo>
                  <a:pt x="103953" y="7690"/>
                </a:lnTo>
                <a:lnTo>
                  <a:pt x="114070" y="6080"/>
                </a:lnTo>
                <a:lnTo>
                  <a:pt x="124624" y="4053"/>
                </a:lnTo>
                <a:lnTo>
                  <a:pt x="134518" y="2702"/>
                </a:lnTo>
                <a:lnTo>
                  <a:pt x="143971" y="1802"/>
                </a:lnTo>
                <a:lnTo>
                  <a:pt x="153130" y="1201"/>
                </a:lnTo>
                <a:lnTo>
                  <a:pt x="162094" y="801"/>
                </a:lnTo>
                <a:lnTo>
                  <a:pt x="179674" y="356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35"/>
          <p:cNvSpPr/>
          <p:nvPr/>
        </p:nvSpPr>
        <p:spPr>
          <a:xfrm>
            <a:off x="2488882" y="2648902"/>
            <a:ext cx="308611" cy="17146"/>
          </a:xfrm>
          <a:custGeom>
            <a:avLst/>
            <a:gdLst/>
            <a:ahLst/>
            <a:cxnLst/>
            <a:rect l="0" t="0" r="0" b="0"/>
            <a:pathLst>
              <a:path w="308611" h="17146">
                <a:moveTo>
                  <a:pt x="0" y="8573"/>
                </a:moveTo>
                <a:lnTo>
                  <a:pt x="0" y="1192"/>
                </a:lnTo>
                <a:lnTo>
                  <a:pt x="953" y="794"/>
                </a:lnTo>
                <a:lnTo>
                  <a:pt x="4551" y="353"/>
                </a:lnTo>
                <a:lnTo>
                  <a:pt x="12770" y="31"/>
                </a:lnTo>
                <a:lnTo>
                  <a:pt x="163003" y="0"/>
                </a:lnTo>
                <a:lnTo>
                  <a:pt x="170581" y="953"/>
                </a:lnTo>
                <a:lnTo>
                  <a:pt x="177538" y="2540"/>
                </a:lnTo>
                <a:lnTo>
                  <a:pt x="184081" y="4551"/>
                </a:lnTo>
                <a:lnTo>
                  <a:pt x="190348" y="5891"/>
                </a:lnTo>
                <a:lnTo>
                  <a:pt x="196431" y="6785"/>
                </a:lnTo>
                <a:lnTo>
                  <a:pt x="202392" y="7381"/>
                </a:lnTo>
                <a:lnTo>
                  <a:pt x="209223" y="7778"/>
                </a:lnTo>
                <a:lnTo>
                  <a:pt x="224433" y="8220"/>
                </a:lnTo>
                <a:lnTo>
                  <a:pt x="244510" y="8468"/>
                </a:lnTo>
                <a:lnTo>
                  <a:pt x="250637" y="9455"/>
                </a:lnTo>
                <a:lnTo>
                  <a:pt x="256626" y="11066"/>
                </a:lnTo>
                <a:lnTo>
                  <a:pt x="262524" y="13092"/>
                </a:lnTo>
                <a:lnTo>
                  <a:pt x="267409" y="14443"/>
                </a:lnTo>
                <a:lnTo>
                  <a:pt x="271617" y="15344"/>
                </a:lnTo>
                <a:lnTo>
                  <a:pt x="275376" y="15944"/>
                </a:lnTo>
                <a:lnTo>
                  <a:pt x="278834" y="16345"/>
                </a:lnTo>
                <a:lnTo>
                  <a:pt x="285216" y="16789"/>
                </a:lnTo>
                <a:lnTo>
                  <a:pt x="294164" y="17040"/>
                </a:lnTo>
                <a:lnTo>
                  <a:pt x="30861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36"/>
          <p:cNvSpPr/>
          <p:nvPr/>
        </p:nvSpPr>
        <p:spPr>
          <a:xfrm>
            <a:off x="3003232" y="2520314"/>
            <a:ext cx="197169" cy="265749"/>
          </a:xfrm>
          <a:custGeom>
            <a:avLst/>
            <a:gdLst/>
            <a:ahLst/>
            <a:cxnLst/>
            <a:rect l="0" t="0" r="0" b="0"/>
            <a:pathLst>
              <a:path w="197169" h="265749">
                <a:moveTo>
                  <a:pt x="0" y="0"/>
                </a:moveTo>
                <a:lnTo>
                  <a:pt x="0" y="4552"/>
                </a:lnTo>
                <a:lnTo>
                  <a:pt x="953" y="6845"/>
                </a:lnTo>
                <a:lnTo>
                  <a:pt x="5891" y="14623"/>
                </a:lnTo>
                <a:lnTo>
                  <a:pt x="7381" y="20152"/>
                </a:lnTo>
                <a:lnTo>
                  <a:pt x="8043" y="25784"/>
                </a:lnTo>
                <a:lnTo>
                  <a:pt x="8219" y="28620"/>
                </a:lnTo>
                <a:lnTo>
                  <a:pt x="10955" y="36850"/>
                </a:lnTo>
                <a:lnTo>
                  <a:pt x="13019" y="41712"/>
                </a:lnTo>
                <a:lnTo>
                  <a:pt x="15311" y="49654"/>
                </a:lnTo>
                <a:lnTo>
                  <a:pt x="17283" y="57311"/>
                </a:lnTo>
                <a:lnTo>
                  <a:pt x="19142" y="62020"/>
                </a:lnTo>
                <a:lnTo>
                  <a:pt x="21334" y="67065"/>
                </a:lnTo>
                <a:lnTo>
                  <a:pt x="26309" y="77749"/>
                </a:lnTo>
                <a:lnTo>
                  <a:pt x="37264" y="100131"/>
                </a:lnTo>
                <a:lnTo>
                  <a:pt x="41035" y="105807"/>
                </a:lnTo>
                <a:lnTo>
                  <a:pt x="45454" y="111495"/>
                </a:lnTo>
                <a:lnTo>
                  <a:pt x="50305" y="117193"/>
                </a:lnTo>
                <a:lnTo>
                  <a:pt x="54492" y="122896"/>
                </a:lnTo>
                <a:lnTo>
                  <a:pt x="58235" y="128603"/>
                </a:lnTo>
                <a:lnTo>
                  <a:pt x="61684" y="134313"/>
                </a:lnTo>
                <a:lnTo>
                  <a:pt x="64935" y="140025"/>
                </a:lnTo>
                <a:lnTo>
                  <a:pt x="71087" y="151451"/>
                </a:lnTo>
                <a:lnTo>
                  <a:pt x="75014" y="157165"/>
                </a:lnTo>
                <a:lnTo>
                  <a:pt x="79537" y="162879"/>
                </a:lnTo>
                <a:lnTo>
                  <a:pt x="84457" y="168594"/>
                </a:lnTo>
                <a:lnTo>
                  <a:pt x="88690" y="174309"/>
                </a:lnTo>
                <a:lnTo>
                  <a:pt x="92464" y="180024"/>
                </a:lnTo>
                <a:lnTo>
                  <a:pt x="95933" y="185739"/>
                </a:lnTo>
                <a:lnTo>
                  <a:pt x="99198" y="191453"/>
                </a:lnTo>
                <a:lnTo>
                  <a:pt x="105365" y="202883"/>
                </a:lnTo>
                <a:lnTo>
                  <a:pt x="109296" y="207646"/>
                </a:lnTo>
                <a:lnTo>
                  <a:pt x="113822" y="211773"/>
                </a:lnTo>
                <a:lnTo>
                  <a:pt x="118744" y="215477"/>
                </a:lnTo>
                <a:lnTo>
                  <a:pt x="122977" y="219852"/>
                </a:lnTo>
                <a:lnTo>
                  <a:pt x="126752" y="224673"/>
                </a:lnTo>
                <a:lnTo>
                  <a:pt x="130221" y="229792"/>
                </a:lnTo>
                <a:lnTo>
                  <a:pt x="134439" y="234158"/>
                </a:lnTo>
                <a:lnTo>
                  <a:pt x="139156" y="238020"/>
                </a:lnTo>
                <a:lnTo>
                  <a:pt x="144206" y="241548"/>
                </a:lnTo>
                <a:lnTo>
                  <a:pt x="148525" y="244852"/>
                </a:lnTo>
                <a:lnTo>
                  <a:pt x="152356" y="248007"/>
                </a:lnTo>
                <a:lnTo>
                  <a:pt x="155863" y="251063"/>
                </a:lnTo>
                <a:lnTo>
                  <a:pt x="159154" y="254054"/>
                </a:lnTo>
                <a:lnTo>
                  <a:pt x="165350" y="259915"/>
                </a:lnTo>
                <a:lnTo>
                  <a:pt x="168336" y="261860"/>
                </a:lnTo>
                <a:lnTo>
                  <a:pt x="174194" y="264020"/>
                </a:lnTo>
                <a:lnTo>
                  <a:pt x="179972" y="264980"/>
                </a:lnTo>
                <a:lnTo>
                  <a:pt x="186892" y="265596"/>
                </a:lnTo>
                <a:lnTo>
                  <a:pt x="192641" y="265703"/>
                </a:lnTo>
                <a:lnTo>
                  <a:pt x="197168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37"/>
          <p:cNvSpPr/>
          <p:nvPr/>
        </p:nvSpPr>
        <p:spPr>
          <a:xfrm>
            <a:off x="2994660" y="2546032"/>
            <a:ext cx="222885" cy="274321"/>
          </a:xfrm>
          <a:custGeom>
            <a:avLst/>
            <a:gdLst/>
            <a:ahLst/>
            <a:cxnLst/>
            <a:rect l="0" t="0" r="0" b="0"/>
            <a:pathLst>
              <a:path w="222885" h="274321">
                <a:moveTo>
                  <a:pt x="222884" y="0"/>
                </a:moveTo>
                <a:lnTo>
                  <a:pt x="222884" y="7381"/>
                </a:lnTo>
                <a:lnTo>
                  <a:pt x="221932" y="7778"/>
                </a:lnTo>
                <a:lnTo>
                  <a:pt x="218334" y="8220"/>
                </a:lnTo>
                <a:lnTo>
                  <a:pt x="216041" y="9290"/>
                </a:lnTo>
                <a:lnTo>
                  <a:pt x="210953" y="13019"/>
                </a:lnTo>
                <a:lnTo>
                  <a:pt x="209215" y="15347"/>
                </a:lnTo>
                <a:lnTo>
                  <a:pt x="207284" y="20473"/>
                </a:lnTo>
                <a:lnTo>
                  <a:pt x="204864" y="23174"/>
                </a:lnTo>
                <a:lnTo>
                  <a:pt x="201346" y="25927"/>
                </a:lnTo>
                <a:lnTo>
                  <a:pt x="197096" y="28715"/>
                </a:lnTo>
                <a:lnTo>
                  <a:pt x="193309" y="32478"/>
                </a:lnTo>
                <a:lnTo>
                  <a:pt x="189833" y="36892"/>
                </a:lnTo>
                <a:lnTo>
                  <a:pt x="186563" y="41740"/>
                </a:lnTo>
                <a:lnTo>
                  <a:pt x="182477" y="46876"/>
                </a:lnTo>
                <a:lnTo>
                  <a:pt x="177849" y="52206"/>
                </a:lnTo>
                <a:lnTo>
                  <a:pt x="172859" y="57664"/>
                </a:lnTo>
                <a:lnTo>
                  <a:pt x="162233" y="68808"/>
                </a:lnTo>
                <a:lnTo>
                  <a:pt x="156733" y="74447"/>
                </a:lnTo>
                <a:lnTo>
                  <a:pt x="151161" y="81064"/>
                </a:lnTo>
                <a:lnTo>
                  <a:pt x="145541" y="88333"/>
                </a:lnTo>
                <a:lnTo>
                  <a:pt x="139890" y="96036"/>
                </a:lnTo>
                <a:lnTo>
                  <a:pt x="134217" y="103077"/>
                </a:lnTo>
                <a:lnTo>
                  <a:pt x="128530" y="109675"/>
                </a:lnTo>
                <a:lnTo>
                  <a:pt x="122834" y="115979"/>
                </a:lnTo>
                <a:lnTo>
                  <a:pt x="118085" y="122087"/>
                </a:lnTo>
                <a:lnTo>
                  <a:pt x="113965" y="128064"/>
                </a:lnTo>
                <a:lnTo>
                  <a:pt x="110267" y="133954"/>
                </a:lnTo>
                <a:lnTo>
                  <a:pt x="105896" y="139785"/>
                </a:lnTo>
                <a:lnTo>
                  <a:pt x="101077" y="145577"/>
                </a:lnTo>
                <a:lnTo>
                  <a:pt x="95960" y="151344"/>
                </a:lnTo>
                <a:lnTo>
                  <a:pt x="85193" y="162831"/>
                </a:lnTo>
                <a:lnTo>
                  <a:pt x="79655" y="168562"/>
                </a:lnTo>
                <a:lnTo>
                  <a:pt x="75011" y="174287"/>
                </a:lnTo>
                <a:lnTo>
                  <a:pt x="70962" y="180009"/>
                </a:lnTo>
                <a:lnTo>
                  <a:pt x="67310" y="185728"/>
                </a:lnTo>
                <a:lnTo>
                  <a:pt x="62971" y="191446"/>
                </a:lnTo>
                <a:lnTo>
                  <a:pt x="58173" y="197164"/>
                </a:lnTo>
                <a:lnTo>
                  <a:pt x="48714" y="207643"/>
                </a:lnTo>
                <a:lnTo>
                  <a:pt x="41335" y="215476"/>
                </a:lnTo>
                <a:lnTo>
                  <a:pt x="38034" y="219851"/>
                </a:lnTo>
                <a:lnTo>
                  <a:pt x="34881" y="224672"/>
                </a:lnTo>
                <a:lnTo>
                  <a:pt x="31826" y="229791"/>
                </a:lnTo>
                <a:lnTo>
                  <a:pt x="25892" y="238020"/>
                </a:lnTo>
                <a:lnTo>
                  <a:pt x="20080" y="244852"/>
                </a:lnTo>
                <a:lnTo>
                  <a:pt x="14322" y="251063"/>
                </a:lnTo>
                <a:lnTo>
                  <a:pt x="8755" y="256920"/>
                </a:lnTo>
                <a:lnTo>
                  <a:pt x="4526" y="261189"/>
                </a:lnTo>
                <a:lnTo>
                  <a:pt x="3017" y="263661"/>
                </a:lnTo>
                <a:lnTo>
                  <a:pt x="596" y="27193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38"/>
          <p:cNvSpPr/>
          <p:nvPr/>
        </p:nvSpPr>
        <p:spPr>
          <a:xfrm>
            <a:off x="3354709" y="2374690"/>
            <a:ext cx="188440" cy="239923"/>
          </a:xfrm>
          <a:custGeom>
            <a:avLst/>
            <a:gdLst/>
            <a:ahLst/>
            <a:cxnLst/>
            <a:rect l="0" t="0" r="0" b="0"/>
            <a:pathLst>
              <a:path w="188440" h="239923">
                <a:moveTo>
                  <a:pt x="51430" y="42755"/>
                </a:moveTo>
                <a:lnTo>
                  <a:pt x="51430" y="35374"/>
                </a:lnTo>
                <a:lnTo>
                  <a:pt x="55981" y="29984"/>
                </a:lnTo>
                <a:lnTo>
                  <a:pt x="58274" y="28526"/>
                </a:lnTo>
                <a:lnTo>
                  <a:pt x="63362" y="26906"/>
                </a:lnTo>
                <a:lnTo>
                  <a:pt x="65100" y="25521"/>
                </a:lnTo>
                <a:lnTo>
                  <a:pt x="66258" y="23646"/>
                </a:lnTo>
                <a:lnTo>
                  <a:pt x="67031" y="21443"/>
                </a:lnTo>
                <a:lnTo>
                  <a:pt x="70429" y="16455"/>
                </a:lnTo>
                <a:lnTo>
                  <a:pt x="75821" y="10043"/>
                </a:lnTo>
                <a:lnTo>
                  <a:pt x="77216" y="9517"/>
                </a:lnTo>
                <a:lnTo>
                  <a:pt x="81306" y="8932"/>
                </a:lnTo>
                <a:lnTo>
                  <a:pt x="83729" y="7824"/>
                </a:lnTo>
                <a:lnTo>
                  <a:pt x="88963" y="4052"/>
                </a:lnTo>
                <a:lnTo>
                  <a:pt x="91692" y="2666"/>
                </a:lnTo>
                <a:lnTo>
                  <a:pt x="97265" y="1125"/>
                </a:lnTo>
                <a:lnTo>
                  <a:pt x="102916" y="440"/>
                </a:lnTo>
                <a:lnTo>
                  <a:pt x="109755" y="0"/>
                </a:lnTo>
                <a:lnTo>
                  <a:pt x="113230" y="2480"/>
                </a:lnTo>
                <a:lnTo>
                  <a:pt x="118671" y="7283"/>
                </a:lnTo>
                <a:lnTo>
                  <a:pt x="121955" y="7939"/>
                </a:lnTo>
                <a:lnTo>
                  <a:pt x="126590" y="8231"/>
                </a:lnTo>
                <a:lnTo>
                  <a:pt x="131825" y="8361"/>
                </a:lnTo>
                <a:lnTo>
                  <a:pt x="133602" y="9348"/>
                </a:lnTo>
                <a:lnTo>
                  <a:pt x="134786" y="10958"/>
                </a:lnTo>
                <a:lnTo>
                  <a:pt x="135576" y="12985"/>
                </a:lnTo>
                <a:lnTo>
                  <a:pt x="137055" y="14336"/>
                </a:lnTo>
                <a:lnTo>
                  <a:pt x="138994" y="15236"/>
                </a:lnTo>
                <a:lnTo>
                  <a:pt x="141238" y="15836"/>
                </a:lnTo>
                <a:lnTo>
                  <a:pt x="142735" y="17189"/>
                </a:lnTo>
                <a:lnTo>
                  <a:pt x="143732" y="19043"/>
                </a:lnTo>
                <a:lnTo>
                  <a:pt x="145334" y="24312"/>
                </a:lnTo>
                <a:lnTo>
                  <a:pt x="145650" y="31245"/>
                </a:lnTo>
                <a:lnTo>
                  <a:pt x="145718" y="38346"/>
                </a:lnTo>
                <a:lnTo>
                  <a:pt x="145727" y="42368"/>
                </a:lnTo>
                <a:lnTo>
                  <a:pt x="141177" y="42640"/>
                </a:lnTo>
                <a:lnTo>
                  <a:pt x="139836" y="43631"/>
                </a:lnTo>
                <a:lnTo>
                  <a:pt x="138943" y="45244"/>
                </a:lnTo>
                <a:lnTo>
                  <a:pt x="137158" y="51321"/>
                </a:lnTo>
                <a:lnTo>
                  <a:pt x="137156" y="51323"/>
                </a:lnTo>
                <a:lnTo>
                  <a:pt x="137156" y="51324"/>
                </a:lnTo>
                <a:lnTo>
                  <a:pt x="137156" y="51326"/>
                </a:lnTo>
                <a:lnTo>
                  <a:pt x="137155" y="43107"/>
                </a:lnTo>
                <a:lnTo>
                  <a:pt x="132605" y="38309"/>
                </a:lnTo>
                <a:lnTo>
                  <a:pt x="129774" y="35405"/>
                </a:lnTo>
                <a:lnTo>
                  <a:pt x="129112" y="32185"/>
                </a:lnTo>
                <a:lnTo>
                  <a:pt x="128936" y="29993"/>
                </a:lnTo>
                <a:lnTo>
                  <a:pt x="127866" y="28532"/>
                </a:lnTo>
                <a:lnTo>
                  <a:pt x="126200" y="27558"/>
                </a:lnTo>
                <a:lnTo>
                  <a:pt x="124137" y="26908"/>
                </a:lnTo>
                <a:lnTo>
                  <a:pt x="122762" y="25523"/>
                </a:lnTo>
                <a:lnTo>
                  <a:pt x="121844" y="23647"/>
                </a:lnTo>
                <a:lnTo>
                  <a:pt x="120373" y="18343"/>
                </a:lnTo>
                <a:lnTo>
                  <a:pt x="120082" y="11404"/>
                </a:lnTo>
                <a:lnTo>
                  <a:pt x="120013" y="8579"/>
                </a:lnTo>
                <a:lnTo>
                  <a:pt x="115460" y="8499"/>
                </a:lnTo>
                <a:lnTo>
                  <a:pt x="98699" y="8465"/>
                </a:lnTo>
                <a:lnTo>
                  <a:pt x="96278" y="9417"/>
                </a:lnTo>
                <a:lnTo>
                  <a:pt x="91048" y="13016"/>
                </a:lnTo>
                <a:lnTo>
                  <a:pt x="85548" y="15250"/>
                </a:lnTo>
                <a:lnTo>
                  <a:pt x="82748" y="15845"/>
                </a:lnTo>
                <a:lnTo>
                  <a:pt x="80882" y="17195"/>
                </a:lnTo>
                <a:lnTo>
                  <a:pt x="79637" y="19047"/>
                </a:lnTo>
                <a:lnTo>
                  <a:pt x="78807" y="21235"/>
                </a:lnTo>
                <a:lnTo>
                  <a:pt x="77302" y="22693"/>
                </a:lnTo>
                <a:lnTo>
                  <a:pt x="75345" y="23665"/>
                </a:lnTo>
                <a:lnTo>
                  <a:pt x="73089" y="24313"/>
                </a:lnTo>
                <a:lnTo>
                  <a:pt x="68042" y="27574"/>
                </a:lnTo>
                <a:lnTo>
                  <a:pt x="65362" y="29776"/>
                </a:lnTo>
                <a:lnTo>
                  <a:pt x="61671" y="32197"/>
                </a:lnTo>
                <a:lnTo>
                  <a:pt x="57305" y="34764"/>
                </a:lnTo>
                <a:lnTo>
                  <a:pt x="52490" y="37427"/>
                </a:lnTo>
                <a:lnTo>
                  <a:pt x="48327" y="40156"/>
                </a:lnTo>
                <a:lnTo>
                  <a:pt x="44599" y="42927"/>
                </a:lnTo>
                <a:lnTo>
                  <a:pt x="41161" y="45727"/>
                </a:lnTo>
                <a:lnTo>
                  <a:pt x="37917" y="48546"/>
                </a:lnTo>
                <a:lnTo>
                  <a:pt x="34801" y="51378"/>
                </a:lnTo>
                <a:lnTo>
                  <a:pt x="28800" y="57065"/>
                </a:lnTo>
                <a:lnTo>
                  <a:pt x="14314" y="71332"/>
                </a:lnTo>
                <a:lnTo>
                  <a:pt x="11445" y="75142"/>
                </a:lnTo>
                <a:lnTo>
                  <a:pt x="8582" y="79586"/>
                </a:lnTo>
                <a:lnTo>
                  <a:pt x="5719" y="84454"/>
                </a:lnTo>
                <a:lnTo>
                  <a:pt x="3811" y="88651"/>
                </a:lnTo>
                <a:lnTo>
                  <a:pt x="1691" y="95856"/>
                </a:lnTo>
                <a:lnTo>
                  <a:pt x="1126" y="100063"/>
                </a:lnTo>
                <a:lnTo>
                  <a:pt x="749" y="104772"/>
                </a:lnTo>
                <a:lnTo>
                  <a:pt x="331" y="114133"/>
                </a:lnTo>
                <a:lnTo>
                  <a:pt x="144" y="121468"/>
                </a:lnTo>
                <a:lnTo>
                  <a:pt x="0" y="161219"/>
                </a:lnTo>
                <a:lnTo>
                  <a:pt x="950" y="165546"/>
                </a:lnTo>
                <a:lnTo>
                  <a:pt x="4547" y="172893"/>
                </a:lnTo>
                <a:lnTo>
                  <a:pt x="5888" y="177139"/>
                </a:lnTo>
                <a:lnTo>
                  <a:pt x="6781" y="181874"/>
                </a:lnTo>
                <a:lnTo>
                  <a:pt x="7377" y="186936"/>
                </a:lnTo>
                <a:lnTo>
                  <a:pt x="8726" y="191263"/>
                </a:lnTo>
                <a:lnTo>
                  <a:pt x="12766" y="198611"/>
                </a:lnTo>
                <a:lnTo>
                  <a:pt x="17736" y="205051"/>
                </a:lnTo>
                <a:lnTo>
                  <a:pt x="24137" y="212397"/>
                </a:lnTo>
                <a:lnTo>
                  <a:pt x="26567" y="213952"/>
                </a:lnTo>
                <a:lnTo>
                  <a:pt x="30092" y="215941"/>
                </a:lnTo>
                <a:lnTo>
                  <a:pt x="34348" y="218220"/>
                </a:lnTo>
                <a:lnTo>
                  <a:pt x="38137" y="219739"/>
                </a:lnTo>
                <a:lnTo>
                  <a:pt x="41616" y="220752"/>
                </a:lnTo>
                <a:lnTo>
                  <a:pt x="44887" y="221427"/>
                </a:lnTo>
                <a:lnTo>
                  <a:pt x="48021" y="221877"/>
                </a:lnTo>
                <a:lnTo>
                  <a:pt x="51062" y="222177"/>
                </a:lnTo>
                <a:lnTo>
                  <a:pt x="54043" y="222377"/>
                </a:lnTo>
                <a:lnTo>
                  <a:pt x="59894" y="222599"/>
                </a:lnTo>
                <a:lnTo>
                  <a:pt x="66622" y="222698"/>
                </a:lnTo>
                <a:lnTo>
                  <a:pt x="75962" y="222742"/>
                </a:lnTo>
                <a:lnTo>
                  <a:pt x="80168" y="221801"/>
                </a:lnTo>
                <a:lnTo>
                  <a:pt x="83924" y="220221"/>
                </a:lnTo>
                <a:lnTo>
                  <a:pt x="87380" y="218216"/>
                </a:lnTo>
                <a:lnTo>
                  <a:pt x="91589" y="216879"/>
                </a:lnTo>
                <a:lnTo>
                  <a:pt x="96300" y="215987"/>
                </a:lnTo>
                <a:lnTo>
                  <a:pt x="101347" y="215393"/>
                </a:lnTo>
                <a:lnTo>
                  <a:pt x="105663" y="214045"/>
                </a:lnTo>
                <a:lnTo>
                  <a:pt x="109493" y="212193"/>
                </a:lnTo>
                <a:lnTo>
                  <a:pt x="112999" y="210006"/>
                </a:lnTo>
                <a:lnTo>
                  <a:pt x="117241" y="207595"/>
                </a:lnTo>
                <a:lnTo>
                  <a:pt x="127035" y="202377"/>
                </a:lnTo>
                <a:lnTo>
                  <a:pt x="131361" y="199652"/>
                </a:lnTo>
                <a:lnTo>
                  <a:pt x="135198" y="196883"/>
                </a:lnTo>
                <a:lnTo>
                  <a:pt x="138708" y="194084"/>
                </a:lnTo>
                <a:lnTo>
                  <a:pt x="142953" y="191266"/>
                </a:lnTo>
                <a:lnTo>
                  <a:pt x="147688" y="188435"/>
                </a:lnTo>
                <a:lnTo>
                  <a:pt x="152750" y="185595"/>
                </a:lnTo>
                <a:lnTo>
                  <a:pt x="157077" y="182749"/>
                </a:lnTo>
                <a:lnTo>
                  <a:pt x="160914" y="179899"/>
                </a:lnTo>
                <a:lnTo>
                  <a:pt x="164424" y="177047"/>
                </a:lnTo>
                <a:lnTo>
                  <a:pt x="167717" y="175145"/>
                </a:lnTo>
                <a:lnTo>
                  <a:pt x="170865" y="173878"/>
                </a:lnTo>
                <a:lnTo>
                  <a:pt x="173916" y="173032"/>
                </a:lnTo>
                <a:lnTo>
                  <a:pt x="176903" y="171516"/>
                </a:lnTo>
                <a:lnTo>
                  <a:pt x="182761" y="167292"/>
                </a:lnTo>
                <a:lnTo>
                  <a:pt x="184704" y="164832"/>
                </a:lnTo>
                <a:lnTo>
                  <a:pt x="186000" y="162240"/>
                </a:lnTo>
                <a:lnTo>
                  <a:pt x="187439" y="156819"/>
                </a:lnTo>
                <a:lnTo>
                  <a:pt x="188079" y="151235"/>
                </a:lnTo>
                <a:lnTo>
                  <a:pt x="188363" y="145578"/>
                </a:lnTo>
                <a:lnTo>
                  <a:pt x="188439" y="142736"/>
                </a:lnTo>
                <a:lnTo>
                  <a:pt x="187537" y="140841"/>
                </a:lnTo>
                <a:lnTo>
                  <a:pt x="185983" y="139579"/>
                </a:lnTo>
                <a:lnTo>
                  <a:pt x="183995" y="138736"/>
                </a:lnTo>
                <a:lnTo>
                  <a:pt x="179246" y="135261"/>
                </a:lnTo>
                <a:lnTo>
                  <a:pt x="176645" y="133000"/>
                </a:lnTo>
                <a:lnTo>
                  <a:pt x="173960" y="131493"/>
                </a:lnTo>
                <a:lnTo>
                  <a:pt x="168436" y="129819"/>
                </a:lnTo>
                <a:lnTo>
                  <a:pt x="162806" y="129075"/>
                </a:lnTo>
                <a:lnTo>
                  <a:pt x="157128" y="128744"/>
                </a:lnTo>
                <a:lnTo>
                  <a:pt x="151430" y="128597"/>
                </a:lnTo>
                <a:lnTo>
                  <a:pt x="148576" y="129511"/>
                </a:lnTo>
                <a:lnTo>
                  <a:pt x="142867" y="133065"/>
                </a:lnTo>
                <a:lnTo>
                  <a:pt x="139058" y="135347"/>
                </a:lnTo>
                <a:lnTo>
                  <a:pt x="134614" y="137820"/>
                </a:lnTo>
                <a:lnTo>
                  <a:pt x="129746" y="140422"/>
                </a:lnTo>
                <a:lnTo>
                  <a:pt x="125548" y="143108"/>
                </a:lnTo>
                <a:lnTo>
                  <a:pt x="121797" y="145852"/>
                </a:lnTo>
                <a:lnTo>
                  <a:pt x="118344" y="148634"/>
                </a:lnTo>
                <a:lnTo>
                  <a:pt x="114137" y="151441"/>
                </a:lnTo>
                <a:lnTo>
                  <a:pt x="109428" y="154265"/>
                </a:lnTo>
                <a:lnTo>
                  <a:pt x="104382" y="157100"/>
                </a:lnTo>
                <a:lnTo>
                  <a:pt x="100067" y="159942"/>
                </a:lnTo>
                <a:lnTo>
                  <a:pt x="96237" y="162790"/>
                </a:lnTo>
                <a:lnTo>
                  <a:pt x="92732" y="165640"/>
                </a:lnTo>
                <a:lnTo>
                  <a:pt x="89442" y="168493"/>
                </a:lnTo>
                <a:lnTo>
                  <a:pt x="86297" y="171348"/>
                </a:lnTo>
                <a:lnTo>
                  <a:pt x="80262" y="177060"/>
                </a:lnTo>
                <a:lnTo>
                  <a:pt x="57155" y="199917"/>
                </a:lnTo>
                <a:lnTo>
                  <a:pt x="55247" y="202775"/>
                </a:lnTo>
                <a:lnTo>
                  <a:pt x="53127" y="208490"/>
                </a:lnTo>
                <a:lnTo>
                  <a:pt x="51609" y="210395"/>
                </a:lnTo>
                <a:lnTo>
                  <a:pt x="49644" y="211665"/>
                </a:lnTo>
                <a:lnTo>
                  <a:pt x="47382" y="212511"/>
                </a:lnTo>
                <a:lnTo>
                  <a:pt x="46827" y="214028"/>
                </a:lnTo>
                <a:lnTo>
                  <a:pt x="47409" y="215992"/>
                </a:lnTo>
                <a:lnTo>
                  <a:pt x="48749" y="218254"/>
                </a:lnTo>
                <a:lnTo>
                  <a:pt x="50239" y="223307"/>
                </a:lnTo>
                <a:lnTo>
                  <a:pt x="50636" y="225988"/>
                </a:lnTo>
                <a:lnTo>
                  <a:pt x="51853" y="227775"/>
                </a:lnTo>
                <a:lnTo>
                  <a:pt x="53617" y="228966"/>
                </a:lnTo>
                <a:lnTo>
                  <a:pt x="58742" y="230879"/>
                </a:lnTo>
                <a:lnTo>
                  <a:pt x="61982" y="233681"/>
                </a:lnTo>
                <a:lnTo>
                  <a:pt x="68575" y="2399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39"/>
          <p:cNvSpPr/>
          <p:nvPr/>
        </p:nvSpPr>
        <p:spPr>
          <a:xfrm>
            <a:off x="3929062" y="2597467"/>
            <a:ext cx="308611" cy="25719"/>
          </a:xfrm>
          <a:custGeom>
            <a:avLst/>
            <a:gdLst/>
            <a:ahLst/>
            <a:cxnLst/>
            <a:rect l="0" t="0" r="0" b="0"/>
            <a:pathLst>
              <a:path w="308611" h="25719">
                <a:moveTo>
                  <a:pt x="0" y="25718"/>
                </a:moveTo>
                <a:lnTo>
                  <a:pt x="12770" y="25718"/>
                </a:lnTo>
                <a:lnTo>
                  <a:pt x="16134" y="24765"/>
                </a:lnTo>
                <a:lnTo>
                  <a:pt x="20281" y="23178"/>
                </a:lnTo>
                <a:lnTo>
                  <a:pt x="24950" y="21167"/>
                </a:lnTo>
                <a:lnTo>
                  <a:pt x="29969" y="19826"/>
                </a:lnTo>
                <a:lnTo>
                  <a:pt x="35219" y="18932"/>
                </a:lnTo>
                <a:lnTo>
                  <a:pt x="40625" y="18337"/>
                </a:lnTo>
                <a:lnTo>
                  <a:pt x="47085" y="17940"/>
                </a:lnTo>
                <a:lnTo>
                  <a:pt x="61884" y="17498"/>
                </a:lnTo>
                <a:lnTo>
                  <a:pt x="68879" y="16428"/>
                </a:lnTo>
                <a:lnTo>
                  <a:pt x="75447" y="14762"/>
                </a:lnTo>
                <a:lnTo>
                  <a:pt x="81730" y="12699"/>
                </a:lnTo>
                <a:lnTo>
                  <a:pt x="89729" y="11323"/>
                </a:lnTo>
                <a:lnTo>
                  <a:pt x="98872" y="10406"/>
                </a:lnTo>
                <a:lnTo>
                  <a:pt x="108777" y="9795"/>
                </a:lnTo>
                <a:lnTo>
                  <a:pt x="127403" y="9116"/>
                </a:lnTo>
                <a:lnTo>
                  <a:pt x="162644" y="8680"/>
                </a:lnTo>
                <a:lnTo>
                  <a:pt x="206911" y="8582"/>
                </a:lnTo>
                <a:lnTo>
                  <a:pt x="214141" y="7626"/>
                </a:lnTo>
                <a:lnTo>
                  <a:pt x="220865" y="6037"/>
                </a:lnTo>
                <a:lnTo>
                  <a:pt x="227254" y="4024"/>
                </a:lnTo>
                <a:lnTo>
                  <a:pt x="233418" y="2683"/>
                </a:lnTo>
                <a:lnTo>
                  <a:pt x="239432" y="1789"/>
                </a:lnTo>
                <a:lnTo>
                  <a:pt x="245346" y="1192"/>
                </a:lnTo>
                <a:lnTo>
                  <a:pt x="251194" y="795"/>
                </a:lnTo>
                <a:lnTo>
                  <a:pt x="256997" y="530"/>
                </a:lnTo>
                <a:lnTo>
                  <a:pt x="271727" y="15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40"/>
          <p:cNvSpPr/>
          <p:nvPr/>
        </p:nvSpPr>
        <p:spPr>
          <a:xfrm>
            <a:off x="4091940" y="2511742"/>
            <a:ext cx="1" cy="240031"/>
          </a:xfrm>
          <a:custGeom>
            <a:avLst/>
            <a:gdLst/>
            <a:ahLst/>
            <a:cxnLst/>
            <a:rect l="0" t="0" r="0" b="0"/>
            <a:pathLst>
              <a:path w="1" h="240031">
                <a:moveTo>
                  <a:pt x="0" y="0"/>
                </a:move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41"/>
          <p:cNvSpPr/>
          <p:nvPr/>
        </p:nvSpPr>
        <p:spPr>
          <a:xfrm>
            <a:off x="4400560" y="2323148"/>
            <a:ext cx="312385" cy="332987"/>
          </a:xfrm>
          <a:custGeom>
            <a:avLst/>
            <a:gdLst/>
            <a:ahLst/>
            <a:cxnLst/>
            <a:rect l="0" t="0" r="0" b="0"/>
            <a:pathLst>
              <a:path w="312385" h="332987">
                <a:moveTo>
                  <a:pt x="308599" y="8572"/>
                </a:moveTo>
                <a:lnTo>
                  <a:pt x="301218" y="8572"/>
                </a:lnTo>
                <a:lnTo>
                  <a:pt x="300821" y="7619"/>
                </a:lnTo>
                <a:lnTo>
                  <a:pt x="300380" y="4021"/>
                </a:lnTo>
                <a:lnTo>
                  <a:pt x="299310" y="2680"/>
                </a:lnTo>
                <a:lnTo>
                  <a:pt x="297644" y="1786"/>
                </a:lnTo>
                <a:lnTo>
                  <a:pt x="295581" y="1191"/>
                </a:lnTo>
                <a:lnTo>
                  <a:pt x="288208" y="528"/>
                </a:lnTo>
                <a:lnTo>
                  <a:pt x="278582" y="234"/>
                </a:lnTo>
                <a:lnTo>
                  <a:pt x="233150" y="13"/>
                </a:lnTo>
                <a:lnTo>
                  <a:pt x="184161" y="0"/>
                </a:lnTo>
                <a:lnTo>
                  <a:pt x="176110" y="952"/>
                </a:lnTo>
                <a:lnTo>
                  <a:pt x="166934" y="2539"/>
                </a:lnTo>
                <a:lnTo>
                  <a:pt x="157005" y="4550"/>
                </a:lnTo>
                <a:lnTo>
                  <a:pt x="149434" y="5891"/>
                </a:lnTo>
                <a:lnTo>
                  <a:pt x="143435" y="6784"/>
                </a:lnTo>
                <a:lnTo>
                  <a:pt x="138481" y="7380"/>
                </a:lnTo>
                <a:lnTo>
                  <a:pt x="133275" y="7777"/>
                </a:lnTo>
                <a:lnTo>
                  <a:pt x="127900" y="8042"/>
                </a:lnTo>
                <a:lnTo>
                  <a:pt x="116846" y="8336"/>
                </a:lnTo>
                <a:lnTo>
                  <a:pt x="105583" y="8467"/>
                </a:lnTo>
                <a:lnTo>
                  <a:pt x="100866" y="9454"/>
                </a:lnTo>
                <a:lnTo>
                  <a:pt x="89674" y="14442"/>
                </a:lnTo>
                <a:lnTo>
                  <a:pt x="83347" y="15943"/>
                </a:lnTo>
                <a:lnTo>
                  <a:pt x="77360" y="19150"/>
                </a:lnTo>
                <a:lnTo>
                  <a:pt x="70306" y="24419"/>
                </a:lnTo>
                <a:lnTo>
                  <a:pt x="69727" y="25804"/>
                </a:lnTo>
                <a:lnTo>
                  <a:pt x="68912" y="32304"/>
                </a:lnTo>
                <a:lnTo>
                  <a:pt x="68671" y="40263"/>
                </a:lnTo>
                <a:lnTo>
                  <a:pt x="68570" y="87391"/>
                </a:lnTo>
                <a:lnTo>
                  <a:pt x="66030" y="96307"/>
                </a:lnTo>
                <a:lnTo>
                  <a:pt x="61726" y="106620"/>
                </a:lnTo>
                <a:lnTo>
                  <a:pt x="56638" y="117554"/>
                </a:lnTo>
                <a:lnTo>
                  <a:pt x="51201" y="126223"/>
                </a:lnTo>
                <a:lnTo>
                  <a:pt x="48419" y="129868"/>
                </a:lnTo>
                <a:lnTo>
                  <a:pt x="46563" y="134204"/>
                </a:lnTo>
                <a:lnTo>
                  <a:pt x="44501" y="144100"/>
                </a:lnTo>
                <a:lnTo>
                  <a:pt x="42999" y="149407"/>
                </a:lnTo>
                <a:lnTo>
                  <a:pt x="41045" y="154849"/>
                </a:lnTo>
                <a:lnTo>
                  <a:pt x="36334" y="165024"/>
                </a:lnTo>
                <a:lnTo>
                  <a:pt x="31065" y="172721"/>
                </a:lnTo>
                <a:lnTo>
                  <a:pt x="22744" y="182409"/>
                </a:lnTo>
                <a:lnTo>
                  <a:pt x="14246" y="191312"/>
                </a:lnTo>
                <a:lnTo>
                  <a:pt x="12351" y="194216"/>
                </a:lnTo>
                <a:lnTo>
                  <a:pt x="8732" y="202854"/>
                </a:lnTo>
                <a:lnTo>
                  <a:pt x="3003" y="211446"/>
                </a:lnTo>
                <a:lnTo>
                  <a:pt x="254" y="221754"/>
                </a:lnTo>
                <a:lnTo>
                  <a:pt x="0" y="222840"/>
                </a:lnTo>
                <a:lnTo>
                  <a:pt x="28609" y="194265"/>
                </a:lnTo>
                <a:lnTo>
                  <a:pt x="36839" y="188574"/>
                </a:lnTo>
                <a:lnTo>
                  <a:pt x="41701" y="185723"/>
                </a:lnTo>
                <a:lnTo>
                  <a:pt x="46847" y="183823"/>
                </a:lnTo>
                <a:lnTo>
                  <a:pt x="52183" y="182556"/>
                </a:lnTo>
                <a:lnTo>
                  <a:pt x="57645" y="181711"/>
                </a:lnTo>
                <a:lnTo>
                  <a:pt x="64144" y="180196"/>
                </a:lnTo>
                <a:lnTo>
                  <a:pt x="71334" y="178232"/>
                </a:lnTo>
                <a:lnTo>
                  <a:pt x="86943" y="173511"/>
                </a:lnTo>
                <a:lnTo>
                  <a:pt x="103406" y="168238"/>
                </a:lnTo>
                <a:lnTo>
                  <a:pt x="111796" y="166451"/>
                </a:lnTo>
                <a:lnTo>
                  <a:pt x="120247" y="165259"/>
                </a:lnTo>
                <a:lnTo>
                  <a:pt x="128739" y="164465"/>
                </a:lnTo>
                <a:lnTo>
                  <a:pt x="137257" y="162983"/>
                </a:lnTo>
                <a:lnTo>
                  <a:pt x="145794" y="161043"/>
                </a:lnTo>
                <a:lnTo>
                  <a:pt x="154342" y="158797"/>
                </a:lnTo>
                <a:lnTo>
                  <a:pt x="161947" y="157299"/>
                </a:lnTo>
                <a:lnTo>
                  <a:pt x="168921" y="156301"/>
                </a:lnTo>
                <a:lnTo>
                  <a:pt x="175476" y="155635"/>
                </a:lnTo>
                <a:lnTo>
                  <a:pt x="182703" y="155192"/>
                </a:lnTo>
                <a:lnTo>
                  <a:pt x="198353" y="154699"/>
                </a:lnTo>
                <a:lnTo>
                  <a:pt x="205574" y="155520"/>
                </a:lnTo>
                <a:lnTo>
                  <a:pt x="212293" y="157019"/>
                </a:lnTo>
                <a:lnTo>
                  <a:pt x="225792" y="161226"/>
                </a:lnTo>
                <a:lnTo>
                  <a:pt x="241316" y="166270"/>
                </a:lnTo>
                <a:lnTo>
                  <a:pt x="247551" y="168949"/>
                </a:lnTo>
                <a:lnTo>
                  <a:pt x="257020" y="174466"/>
                </a:lnTo>
                <a:lnTo>
                  <a:pt x="261830" y="177270"/>
                </a:lnTo>
                <a:lnTo>
                  <a:pt x="266943" y="180092"/>
                </a:lnTo>
                <a:lnTo>
                  <a:pt x="272256" y="182926"/>
                </a:lnTo>
                <a:lnTo>
                  <a:pt x="280699" y="188615"/>
                </a:lnTo>
                <a:lnTo>
                  <a:pt x="284284" y="191465"/>
                </a:lnTo>
                <a:lnTo>
                  <a:pt x="290808" y="199713"/>
                </a:lnTo>
                <a:lnTo>
                  <a:pt x="296882" y="209728"/>
                </a:lnTo>
                <a:lnTo>
                  <a:pt x="299836" y="215066"/>
                </a:lnTo>
                <a:lnTo>
                  <a:pt x="305657" y="225124"/>
                </a:lnTo>
                <a:lnTo>
                  <a:pt x="311419" y="232770"/>
                </a:lnTo>
                <a:lnTo>
                  <a:pt x="312384" y="237094"/>
                </a:lnTo>
                <a:lnTo>
                  <a:pt x="312075" y="241883"/>
                </a:lnTo>
                <a:lnTo>
                  <a:pt x="310917" y="246980"/>
                </a:lnTo>
                <a:lnTo>
                  <a:pt x="307089" y="255183"/>
                </a:lnTo>
                <a:lnTo>
                  <a:pt x="302214" y="262957"/>
                </a:lnTo>
                <a:lnTo>
                  <a:pt x="296871" y="272762"/>
                </a:lnTo>
                <a:lnTo>
                  <a:pt x="292208" y="277091"/>
                </a:lnTo>
                <a:lnTo>
                  <a:pt x="286242" y="280929"/>
                </a:lnTo>
                <a:lnTo>
                  <a:pt x="260686" y="293934"/>
                </a:lnTo>
                <a:lnTo>
                  <a:pt x="252845" y="296921"/>
                </a:lnTo>
                <a:lnTo>
                  <a:pt x="243807" y="299864"/>
                </a:lnTo>
                <a:lnTo>
                  <a:pt x="224558" y="305675"/>
                </a:lnTo>
                <a:lnTo>
                  <a:pt x="180234" y="320029"/>
                </a:lnTo>
                <a:lnTo>
                  <a:pt x="171588" y="321937"/>
                </a:lnTo>
                <a:lnTo>
                  <a:pt x="162965" y="323210"/>
                </a:lnTo>
                <a:lnTo>
                  <a:pt x="154360" y="324058"/>
                </a:lnTo>
                <a:lnTo>
                  <a:pt x="146718" y="325576"/>
                </a:lnTo>
                <a:lnTo>
                  <a:pt x="139719" y="327540"/>
                </a:lnTo>
                <a:lnTo>
                  <a:pt x="133147" y="329802"/>
                </a:lnTo>
                <a:lnTo>
                  <a:pt x="126861" y="331310"/>
                </a:lnTo>
                <a:lnTo>
                  <a:pt x="120766" y="332316"/>
                </a:lnTo>
                <a:lnTo>
                  <a:pt x="114797" y="332986"/>
                </a:lnTo>
                <a:lnTo>
                  <a:pt x="108913" y="332480"/>
                </a:lnTo>
                <a:lnTo>
                  <a:pt x="103085" y="331191"/>
                </a:lnTo>
                <a:lnTo>
                  <a:pt x="97295" y="329378"/>
                </a:lnTo>
                <a:lnTo>
                  <a:pt x="91530" y="328170"/>
                </a:lnTo>
                <a:lnTo>
                  <a:pt x="85782" y="327365"/>
                </a:lnTo>
                <a:lnTo>
                  <a:pt x="71969" y="326072"/>
                </a:lnTo>
                <a:lnTo>
                  <a:pt x="65026" y="325848"/>
                </a:lnTo>
                <a:lnTo>
                  <a:pt x="63350" y="324864"/>
                </a:lnTo>
                <a:lnTo>
                  <a:pt x="62232" y="323256"/>
                </a:lnTo>
                <a:lnTo>
                  <a:pt x="60439" y="318382"/>
                </a:lnTo>
                <a:lnTo>
                  <a:pt x="59997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42"/>
          <p:cNvSpPr/>
          <p:nvPr/>
        </p:nvSpPr>
        <p:spPr>
          <a:xfrm>
            <a:off x="4794884" y="2426017"/>
            <a:ext cx="205742" cy="214314"/>
          </a:xfrm>
          <a:custGeom>
            <a:avLst/>
            <a:gdLst/>
            <a:ahLst/>
            <a:cxnLst/>
            <a:rect l="0" t="0" r="0" b="0"/>
            <a:pathLst>
              <a:path w="205742" h="21431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1" y="6785"/>
                </a:lnTo>
                <a:lnTo>
                  <a:pt x="4552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2" y="12770"/>
                </a:lnTo>
                <a:lnTo>
                  <a:pt x="10584" y="17741"/>
                </a:lnTo>
                <a:lnTo>
                  <a:pt x="12771" y="20400"/>
                </a:lnTo>
                <a:lnTo>
                  <a:pt x="14229" y="23125"/>
                </a:lnTo>
                <a:lnTo>
                  <a:pt x="15849" y="28693"/>
                </a:lnTo>
                <a:lnTo>
                  <a:pt x="19110" y="34342"/>
                </a:lnTo>
                <a:lnTo>
                  <a:pt x="23733" y="40981"/>
                </a:lnTo>
                <a:lnTo>
                  <a:pt x="26300" y="45418"/>
                </a:lnTo>
                <a:lnTo>
                  <a:pt x="28964" y="50281"/>
                </a:lnTo>
                <a:lnTo>
                  <a:pt x="30739" y="54476"/>
                </a:lnTo>
                <a:lnTo>
                  <a:pt x="31923" y="58225"/>
                </a:lnTo>
                <a:lnTo>
                  <a:pt x="32712" y="61676"/>
                </a:lnTo>
                <a:lnTo>
                  <a:pt x="34191" y="65883"/>
                </a:lnTo>
                <a:lnTo>
                  <a:pt x="36129" y="70592"/>
                </a:lnTo>
                <a:lnTo>
                  <a:pt x="38374" y="75636"/>
                </a:lnTo>
                <a:lnTo>
                  <a:pt x="43408" y="86321"/>
                </a:lnTo>
                <a:lnTo>
                  <a:pt x="46084" y="91837"/>
                </a:lnTo>
                <a:lnTo>
                  <a:pt x="49773" y="96467"/>
                </a:lnTo>
                <a:lnTo>
                  <a:pt x="54137" y="100507"/>
                </a:lnTo>
                <a:lnTo>
                  <a:pt x="58951" y="104152"/>
                </a:lnTo>
                <a:lnTo>
                  <a:pt x="63113" y="108487"/>
                </a:lnTo>
                <a:lnTo>
                  <a:pt x="66841" y="113283"/>
                </a:lnTo>
                <a:lnTo>
                  <a:pt x="70278" y="118384"/>
                </a:lnTo>
                <a:lnTo>
                  <a:pt x="73522" y="122738"/>
                </a:lnTo>
                <a:lnTo>
                  <a:pt x="76638" y="126593"/>
                </a:lnTo>
                <a:lnTo>
                  <a:pt x="79667" y="130115"/>
                </a:lnTo>
                <a:lnTo>
                  <a:pt x="82639" y="134368"/>
                </a:lnTo>
                <a:lnTo>
                  <a:pt x="85573" y="139109"/>
                </a:lnTo>
                <a:lnTo>
                  <a:pt x="88481" y="144174"/>
                </a:lnTo>
                <a:lnTo>
                  <a:pt x="92325" y="148504"/>
                </a:lnTo>
                <a:lnTo>
                  <a:pt x="96793" y="152342"/>
                </a:lnTo>
                <a:lnTo>
                  <a:pt x="101676" y="155854"/>
                </a:lnTo>
                <a:lnTo>
                  <a:pt x="105884" y="159148"/>
                </a:lnTo>
                <a:lnTo>
                  <a:pt x="109642" y="162296"/>
                </a:lnTo>
                <a:lnTo>
                  <a:pt x="113100" y="165347"/>
                </a:lnTo>
                <a:lnTo>
                  <a:pt x="119482" y="171278"/>
                </a:lnTo>
                <a:lnTo>
                  <a:pt x="128430" y="179971"/>
                </a:lnTo>
                <a:lnTo>
                  <a:pt x="131340" y="182846"/>
                </a:lnTo>
                <a:lnTo>
                  <a:pt x="135185" y="185715"/>
                </a:lnTo>
                <a:lnTo>
                  <a:pt x="139653" y="188580"/>
                </a:lnTo>
                <a:lnTo>
                  <a:pt x="144538" y="191443"/>
                </a:lnTo>
                <a:lnTo>
                  <a:pt x="148746" y="194303"/>
                </a:lnTo>
                <a:lnTo>
                  <a:pt x="152505" y="197163"/>
                </a:lnTo>
                <a:lnTo>
                  <a:pt x="155962" y="200022"/>
                </a:lnTo>
                <a:lnTo>
                  <a:pt x="162344" y="203199"/>
                </a:lnTo>
                <a:lnTo>
                  <a:pt x="165380" y="204046"/>
                </a:lnTo>
                <a:lnTo>
                  <a:pt x="171293" y="207527"/>
                </a:lnTo>
                <a:lnTo>
                  <a:pt x="174203" y="209789"/>
                </a:lnTo>
                <a:lnTo>
                  <a:pt x="179977" y="212302"/>
                </a:lnTo>
                <a:lnTo>
                  <a:pt x="186893" y="213915"/>
                </a:lnTo>
                <a:lnTo>
                  <a:pt x="192642" y="214195"/>
                </a:lnTo>
                <a:lnTo>
                  <a:pt x="197227" y="214289"/>
                </a:lnTo>
                <a:lnTo>
                  <a:pt x="205741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43"/>
          <p:cNvSpPr/>
          <p:nvPr/>
        </p:nvSpPr>
        <p:spPr>
          <a:xfrm>
            <a:off x="4764565" y="2443162"/>
            <a:ext cx="218915" cy="222886"/>
          </a:xfrm>
          <a:custGeom>
            <a:avLst/>
            <a:gdLst/>
            <a:ahLst/>
            <a:cxnLst/>
            <a:rect l="0" t="0" r="0" b="0"/>
            <a:pathLst>
              <a:path w="218915" h="222886">
                <a:moveTo>
                  <a:pt x="218914" y="0"/>
                </a:moveTo>
                <a:lnTo>
                  <a:pt x="218914" y="4551"/>
                </a:lnTo>
                <a:lnTo>
                  <a:pt x="217962" y="5892"/>
                </a:lnTo>
                <a:lnTo>
                  <a:pt x="216375" y="6785"/>
                </a:lnTo>
                <a:lnTo>
                  <a:pt x="212071" y="7778"/>
                </a:lnTo>
                <a:lnTo>
                  <a:pt x="206983" y="8220"/>
                </a:lnTo>
                <a:lnTo>
                  <a:pt x="204292" y="9290"/>
                </a:lnTo>
                <a:lnTo>
                  <a:pt x="198764" y="13019"/>
                </a:lnTo>
                <a:lnTo>
                  <a:pt x="193131" y="17851"/>
                </a:lnTo>
                <a:lnTo>
                  <a:pt x="186500" y="23174"/>
                </a:lnTo>
                <a:lnTo>
                  <a:pt x="182065" y="25927"/>
                </a:lnTo>
                <a:lnTo>
                  <a:pt x="177203" y="28715"/>
                </a:lnTo>
                <a:lnTo>
                  <a:pt x="173009" y="32478"/>
                </a:lnTo>
                <a:lnTo>
                  <a:pt x="169261" y="36892"/>
                </a:lnTo>
                <a:lnTo>
                  <a:pt x="165810" y="41740"/>
                </a:lnTo>
                <a:lnTo>
                  <a:pt x="161604" y="45924"/>
                </a:lnTo>
                <a:lnTo>
                  <a:pt x="156895" y="49666"/>
                </a:lnTo>
                <a:lnTo>
                  <a:pt x="151851" y="53113"/>
                </a:lnTo>
                <a:lnTo>
                  <a:pt x="146583" y="57316"/>
                </a:lnTo>
                <a:lnTo>
                  <a:pt x="141166" y="62024"/>
                </a:lnTo>
                <a:lnTo>
                  <a:pt x="135650" y="67067"/>
                </a:lnTo>
                <a:lnTo>
                  <a:pt x="131020" y="72334"/>
                </a:lnTo>
                <a:lnTo>
                  <a:pt x="126980" y="77750"/>
                </a:lnTo>
                <a:lnTo>
                  <a:pt x="123335" y="83266"/>
                </a:lnTo>
                <a:lnTo>
                  <a:pt x="119000" y="87896"/>
                </a:lnTo>
                <a:lnTo>
                  <a:pt x="114205" y="91935"/>
                </a:lnTo>
                <a:lnTo>
                  <a:pt x="109103" y="95580"/>
                </a:lnTo>
                <a:lnTo>
                  <a:pt x="104750" y="99915"/>
                </a:lnTo>
                <a:lnTo>
                  <a:pt x="100894" y="104710"/>
                </a:lnTo>
                <a:lnTo>
                  <a:pt x="97372" y="109812"/>
                </a:lnTo>
                <a:lnTo>
                  <a:pt x="93119" y="115118"/>
                </a:lnTo>
                <a:lnTo>
                  <a:pt x="88379" y="120560"/>
                </a:lnTo>
                <a:lnTo>
                  <a:pt x="83313" y="126093"/>
                </a:lnTo>
                <a:lnTo>
                  <a:pt x="78983" y="131687"/>
                </a:lnTo>
                <a:lnTo>
                  <a:pt x="75145" y="137321"/>
                </a:lnTo>
                <a:lnTo>
                  <a:pt x="71633" y="142983"/>
                </a:lnTo>
                <a:lnTo>
                  <a:pt x="68340" y="147709"/>
                </a:lnTo>
                <a:lnTo>
                  <a:pt x="65191" y="151813"/>
                </a:lnTo>
                <a:lnTo>
                  <a:pt x="62139" y="155501"/>
                </a:lnTo>
                <a:lnTo>
                  <a:pt x="58201" y="159865"/>
                </a:lnTo>
                <a:lnTo>
                  <a:pt x="48744" y="169794"/>
                </a:lnTo>
                <a:lnTo>
                  <a:pt x="16104" y="202804"/>
                </a:lnTo>
                <a:lnTo>
                  <a:pt x="10349" y="208563"/>
                </a:lnTo>
                <a:lnTo>
                  <a:pt x="8433" y="211432"/>
                </a:lnTo>
                <a:lnTo>
                  <a:pt x="6305" y="217160"/>
                </a:lnTo>
                <a:lnTo>
                  <a:pt x="4784" y="219068"/>
                </a:lnTo>
                <a:lnTo>
                  <a:pt x="2819" y="220341"/>
                </a:lnTo>
                <a:lnTo>
                  <a:pt x="556" y="221189"/>
                </a:lnTo>
                <a:lnTo>
                  <a:pt x="0" y="221754"/>
                </a:lnTo>
                <a:lnTo>
                  <a:pt x="581" y="222131"/>
                </a:lnTo>
                <a:lnTo>
                  <a:pt x="4602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44"/>
          <p:cNvSpPr/>
          <p:nvPr/>
        </p:nvSpPr>
        <p:spPr>
          <a:xfrm>
            <a:off x="5077777" y="2271715"/>
            <a:ext cx="248603" cy="137158"/>
          </a:xfrm>
          <a:custGeom>
            <a:avLst/>
            <a:gdLst/>
            <a:ahLst/>
            <a:cxnLst/>
            <a:rect l="0" t="0" r="0" b="0"/>
            <a:pathLst>
              <a:path w="248603" h="137158">
                <a:moveTo>
                  <a:pt x="0" y="51432"/>
                </a:moveTo>
                <a:lnTo>
                  <a:pt x="12770" y="38662"/>
                </a:lnTo>
                <a:lnTo>
                  <a:pt x="14228" y="36251"/>
                </a:lnTo>
                <a:lnTo>
                  <a:pt x="15201" y="33691"/>
                </a:lnTo>
                <a:lnTo>
                  <a:pt x="15849" y="31033"/>
                </a:lnTo>
                <a:lnTo>
                  <a:pt x="17234" y="29260"/>
                </a:lnTo>
                <a:lnTo>
                  <a:pt x="19109" y="28078"/>
                </a:lnTo>
                <a:lnTo>
                  <a:pt x="21312" y="27290"/>
                </a:lnTo>
                <a:lnTo>
                  <a:pt x="22781" y="25813"/>
                </a:lnTo>
                <a:lnTo>
                  <a:pt x="23760" y="23875"/>
                </a:lnTo>
                <a:lnTo>
                  <a:pt x="24412" y="21631"/>
                </a:lnTo>
                <a:lnTo>
                  <a:pt x="26752" y="19182"/>
                </a:lnTo>
                <a:lnTo>
                  <a:pt x="30217" y="16597"/>
                </a:lnTo>
                <a:lnTo>
                  <a:pt x="34432" y="13921"/>
                </a:lnTo>
                <a:lnTo>
                  <a:pt x="41656" y="10948"/>
                </a:lnTo>
                <a:lnTo>
                  <a:pt x="48041" y="9627"/>
                </a:lnTo>
                <a:lnTo>
                  <a:pt x="54054" y="9039"/>
                </a:lnTo>
                <a:lnTo>
                  <a:pt x="56991" y="7930"/>
                </a:lnTo>
                <a:lnTo>
                  <a:pt x="62794" y="4158"/>
                </a:lnTo>
                <a:lnTo>
                  <a:pt x="68549" y="1846"/>
                </a:lnTo>
                <a:lnTo>
                  <a:pt x="75234" y="819"/>
                </a:lnTo>
                <a:lnTo>
                  <a:pt x="79683" y="545"/>
                </a:lnTo>
                <a:lnTo>
                  <a:pt x="91411" y="105"/>
                </a:lnTo>
                <a:lnTo>
                  <a:pt x="118042" y="0"/>
                </a:lnTo>
                <a:lnTo>
                  <a:pt x="121678" y="2538"/>
                </a:lnTo>
                <a:lnTo>
                  <a:pt x="127222" y="7378"/>
                </a:lnTo>
                <a:lnTo>
                  <a:pt x="130521" y="10580"/>
                </a:lnTo>
                <a:lnTo>
                  <a:pt x="132734" y="12767"/>
                </a:lnTo>
                <a:lnTo>
                  <a:pt x="134209" y="15178"/>
                </a:lnTo>
                <a:lnTo>
                  <a:pt x="135193" y="17738"/>
                </a:lnTo>
                <a:lnTo>
                  <a:pt x="135848" y="20397"/>
                </a:lnTo>
                <a:lnTo>
                  <a:pt x="136286" y="23122"/>
                </a:lnTo>
                <a:lnTo>
                  <a:pt x="136577" y="25891"/>
                </a:lnTo>
                <a:lnTo>
                  <a:pt x="136772" y="28690"/>
                </a:lnTo>
                <a:lnTo>
                  <a:pt x="136901" y="31508"/>
                </a:lnTo>
                <a:lnTo>
                  <a:pt x="137045" y="37179"/>
                </a:lnTo>
                <a:lnTo>
                  <a:pt x="137150" y="54293"/>
                </a:lnTo>
                <a:lnTo>
                  <a:pt x="136201" y="57149"/>
                </a:lnTo>
                <a:lnTo>
                  <a:pt x="134616" y="60006"/>
                </a:lnTo>
                <a:lnTo>
                  <a:pt x="132606" y="62863"/>
                </a:lnTo>
                <a:lnTo>
                  <a:pt x="130314" y="64768"/>
                </a:lnTo>
                <a:lnTo>
                  <a:pt x="127833" y="66038"/>
                </a:lnTo>
                <a:lnTo>
                  <a:pt x="125227" y="66884"/>
                </a:lnTo>
                <a:lnTo>
                  <a:pt x="119792" y="70365"/>
                </a:lnTo>
                <a:lnTo>
                  <a:pt x="117009" y="72626"/>
                </a:lnTo>
                <a:lnTo>
                  <a:pt x="114201" y="75086"/>
                </a:lnTo>
                <a:lnTo>
                  <a:pt x="111377" y="77679"/>
                </a:lnTo>
                <a:lnTo>
                  <a:pt x="105698" y="83100"/>
                </a:lnTo>
                <a:lnTo>
                  <a:pt x="99999" y="88684"/>
                </a:lnTo>
                <a:lnTo>
                  <a:pt x="98099" y="91507"/>
                </a:lnTo>
                <a:lnTo>
                  <a:pt x="96832" y="94341"/>
                </a:lnTo>
                <a:lnTo>
                  <a:pt x="95987" y="97183"/>
                </a:lnTo>
                <a:lnTo>
                  <a:pt x="94471" y="100030"/>
                </a:lnTo>
                <a:lnTo>
                  <a:pt x="92508" y="102881"/>
                </a:lnTo>
                <a:lnTo>
                  <a:pt x="90247" y="105734"/>
                </a:lnTo>
                <a:lnTo>
                  <a:pt x="86835" y="107636"/>
                </a:lnTo>
                <a:lnTo>
                  <a:pt x="82655" y="108904"/>
                </a:lnTo>
                <a:lnTo>
                  <a:pt x="77964" y="109749"/>
                </a:lnTo>
                <a:lnTo>
                  <a:pt x="74836" y="111265"/>
                </a:lnTo>
                <a:lnTo>
                  <a:pt x="72751" y="113228"/>
                </a:lnTo>
                <a:lnTo>
                  <a:pt x="71361" y="115490"/>
                </a:lnTo>
                <a:lnTo>
                  <a:pt x="69481" y="117949"/>
                </a:lnTo>
                <a:lnTo>
                  <a:pt x="67276" y="120542"/>
                </a:lnTo>
                <a:lnTo>
                  <a:pt x="64853" y="123223"/>
                </a:lnTo>
                <a:lnTo>
                  <a:pt x="62286" y="125010"/>
                </a:lnTo>
                <a:lnTo>
                  <a:pt x="55074" y="127525"/>
                </a:lnTo>
                <a:lnTo>
                  <a:pt x="53052" y="128114"/>
                </a:lnTo>
                <a:lnTo>
                  <a:pt x="52513" y="129223"/>
                </a:lnTo>
                <a:lnTo>
                  <a:pt x="51914" y="132996"/>
                </a:lnTo>
                <a:lnTo>
                  <a:pt x="50802" y="134383"/>
                </a:lnTo>
                <a:lnTo>
                  <a:pt x="49108" y="135308"/>
                </a:lnTo>
                <a:lnTo>
                  <a:pt x="43228" y="137049"/>
                </a:lnTo>
                <a:lnTo>
                  <a:pt x="49779" y="137136"/>
                </a:lnTo>
                <a:lnTo>
                  <a:pt x="147087" y="137157"/>
                </a:lnTo>
                <a:lnTo>
                  <a:pt x="155208" y="136205"/>
                </a:lnTo>
                <a:lnTo>
                  <a:pt x="163480" y="134617"/>
                </a:lnTo>
                <a:lnTo>
                  <a:pt x="171851" y="132606"/>
                </a:lnTo>
                <a:lnTo>
                  <a:pt x="180290" y="131266"/>
                </a:lnTo>
                <a:lnTo>
                  <a:pt x="188774" y="130372"/>
                </a:lnTo>
                <a:lnTo>
                  <a:pt x="203914" y="129379"/>
                </a:lnTo>
                <a:lnTo>
                  <a:pt x="213818" y="128937"/>
                </a:lnTo>
                <a:lnTo>
                  <a:pt x="229300" y="128689"/>
                </a:lnTo>
                <a:lnTo>
                  <a:pt x="248602" y="12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45"/>
          <p:cNvSpPr/>
          <p:nvPr/>
        </p:nvSpPr>
        <p:spPr>
          <a:xfrm>
            <a:off x="3028997" y="497239"/>
            <a:ext cx="1362981" cy="992545"/>
          </a:xfrm>
          <a:custGeom>
            <a:avLst/>
            <a:gdLst/>
            <a:ahLst/>
            <a:cxnLst/>
            <a:rect l="0" t="0" r="0" b="0"/>
            <a:pathLst>
              <a:path w="1362981" h="992545">
                <a:moveTo>
                  <a:pt x="1362980" y="145698"/>
                </a:moveTo>
                <a:lnTo>
                  <a:pt x="1353878" y="141147"/>
                </a:lnTo>
                <a:lnTo>
                  <a:pt x="1351197" y="138854"/>
                </a:lnTo>
                <a:lnTo>
                  <a:pt x="1349410" y="136373"/>
                </a:lnTo>
                <a:lnTo>
                  <a:pt x="1346471" y="131076"/>
                </a:lnTo>
                <a:lnTo>
                  <a:pt x="1325746" y="103987"/>
                </a:lnTo>
                <a:lnTo>
                  <a:pt x="1317234" y="92593"/>
                </a:lnTo>
                <a:lnTo>
                  <a:pt x="1308994" y="86218"/>
                </a:lnTo>
                <a:lnTo>
                  <a:pt x="1271391" y="65719"/>
                </a:lnTo>
                <a:lnTo>
                  <a:pt x="1233620" y="51405"/>
                </a:lnTo>
                <a:lnTo>
                  <a:pt x="1197320" y="37114"/>
                </a:lnTo>
                <a:lnTo>
                  <a:pt x="1156874" y="22826"/>
                </a:lnTo>
                <a:lnTo>
                  <a:pt x="1114329" y="15323"/>
                </a:lnTo>
                <a:lnTo>
                  <a:pt x="1088646" y="10548"/>
                </a:lnTo>
                <a:lnTo>
                  <a:pt x="1049816" y="4384"/>
                </a:lnTo>
                <a:lnTo>
                  <a:pt x="1016720" y="1275"/>
                </a:lnTo>
                <a:lnTo>
                  <a:pt x="982784" y="353"/>
                </a:lnTo>
                <a:lnTo>
                  <a:pt x="909788" y="0"/>
                </a:lnTo>
                <a:lnTo>
                  <a:pt x="872678" y="4526"/>
                </a:lnTo>
                <a:lnTo>
                  <a:pt x="825052" y="8698"/>
                </a:lnTo>
                <a:lnTo>
                  <a:pt x="784706" y="15147"/>
                </a:lnTo>
                <a:lnTo>
                  <a:pt x="743541" y="23090"/>
                </a:lnTo>
                <a:lnTo>
                  <a:pt x="653454" y="42844"/>
                </a:lnTo>
                <a:lnTo>
                  <a:pt x="615223" y="53945"/>
                </a:lnTo>
                <a:lnTo>
                  <a:pt x="576273" y="66760"/>
                </a:lnTo>
                <a:lnTo>
                  <a:pt x="538062" y="79129"/>
                </a:lnTo>
                <a:lnTo>
                  <a:pt x="499117" y="92319"/>
                </a:lnTo>
                <a:lnTo>
                  <a:pt x="463448" y="104799"/>
                </a:lnTo>
                <a:lnTo>
                  <a:pt x="428750" y="120562"/>
                </a:lnTo>
                <a:lnTo>
                  <a:pt x="382892" y="142955"/>
                </a:lnTo>
                <a:lnTo>
                  <a:pt x="321662" y="177141"/>
                </a:lnTo>
                <a:lnTo>
                  <a:pt x="288208" y="198829"/>
                </a:lnTo>
                <a:lnTo>
                  <a:pt x="203892" y="258994"/>
                </a:lnTo>
                <a:lnTo>
                  <a:pt x="173409" y="283407"/>
                </a:lnTo>
                <a:lnTo>
                  <a:pt x="146280" y="308738"/>
                </a:lnTo>
                <a:lnTo>
                  <a:pt x="122684" y="334341"/>
                </a:lnTo>
                <a:lnTo>
                  <a:pt x="103627" y="360025"/>
                </a:lnTo>
                <a:lnTo>
                  <a:pt x="83376" y="385732"/>
                </a:lnTo>
                <a:lnTo>
                  <a:pt x="61818" y="411447"/>
                </a:lnTo>
                <a:lnTo>
                  <a:pt x="50308" y="428591"/>
                </a:lnTo>
                <a:lnTo>
                  <a:pt x="37521" y="454308"/>
                </a:lnTo>
                <a:lnTo>
                  <a:pt x="23043" y="480026"/>
                </a:lnTo>
                <a:lnTo>
                  <a:pt x="12298" y="505743"/>
                </a:lnTo>
                <a:lnTo>
                  <a:pt x="4034" y="531461"/>
                </a:lnTo>
                <a:lnTo>
                  <a:pt x="1162" y="557178"/>
                </a:lnTo>
                <a:lnTo>
                  <a:pt x="311" y="582896"/>
                </a:lnTo>
                <a:lnTo>
                  <a:pt x="0" y="625758"/>
                </a:lnTo>
                <a:lnTo>
                  <a:pt x="4517" y="651476"/>
                </a:lnTo>
                <a:lnTo>
                  <a:pt x="11888" y="677193"/>
                </a:lnTo>
                <a:lnTo>
                  <a:pt x="22912" y="711483"/>
                </a:lnTo>
                <a:lnTo>
                  <a:pt x="32367" y="737201"/>
                </a:lnTo>
                <a:lnTo>
                  <a:pt x="46810" y="761966"/>
                </a:lnTo>
                <a:lnTo>
                  <a:pt x="62202" y="782744"/>
                </a:lnTo>
                <a:lnTo>
                  <a:pt x="74171" y="806575"/>
                </a:lnTo>
                <a:lnTo>
                  <a:pt x="89359" y="831733"/>
                </a:lnTo>
                <a:lnTo>
                  <a:pt x="105924" y="856333"/>
                </a:lnTo>
                <a:lnTo>
                  <a:pt x="123850" y="876110"/>
                </a:lnTo>
                <a:lnTo>
                  <a:pt x="163341" y="905647"/>
                </a:lnTo>
                <a:lnTo>
                  <a:pt x="206929" y="932689"/>
                </a:lnTo>
                <a:lnTo>
                  <a:pt x="248718" y="950916"/>
                </a:lnTo>
                <a:lnTo>
                  <a:pt x="274321" y="962449"/>
                </a:lnTo>
                <a:lnTo>
                  <a:pt x="282877" y="967376"/>
                </a:lnTo>
                <a:lnTo>
                  <a:pt x="302544" y="972851"/>
                </a:lnTo>
                <a:lnTo>
                  <a:pt x="341664" y="980916"/>
                </a:lnTo>
                <a:lnTo>
                  <a:pt x="388099" y="987699"/>
                </a:lnTo>
                <a:lnTo>
                  <a:pt x="420711" y="992397"/>
                </a:lnTo>
                <a:lnTo>
                  <a:pt x="442227" y="992544"/>
                </a:lnTo>
                <a:lnTo>
                  <a:pt x="481862" y="987417"/>
                </a:lnTo>
                <a:lnTo>
                  <a:pt x="512310" y="983741"/>
                </a:lnTo>
                <a:lnTo>
                  <a:pt x="552750" y="973966"/>
                </a:lnTo>
                <a:lnTo>
                  <a:pt x="590583" y="962863"/>
                </a:lnTo>
                <a:lnTo>
                  <a:pt x="628113" y="948957"/>
                </a:lnTo>
                <a:lnTo>
                  <a:pt x="667382" y="932699"/>
                </a:lnTo>
                <a:lnTo>
                  <a:pt x="708547" y="913471"/>
                </a:lnTo>
                <a:lnTo>
                  <a:pt x="745183" y="891329"/>
                </a:lnTo>
                <a:lnTo>
                  <a:pt x="784487" y="868611"/>
                </a:lnTo>
                <a:lnTo>
                  <a:pt x="817665" y="846939"/>
                </a:lnTo>
                <a:lnTo>
                  <a:pt x="899929" y="791597"/>
                </a:lnTo>
                <a:lnTo>
                  <a:pt x="942910" y="756147"/>
                </a:lnTo>
                <a:lnTo>
                  <a:pt x="978944" y="726008"/>
                </a:lnTo>
                <a:lnTo>
                  <a:pt x="1020157" y="690549"/>
                </a:lnTo>
                <a:lnTo>
                  <a:pt x="1051146" y="655527"/>
                </a:lnTo>
                <a:lnTo>
                  <a:pt x="1073254" y="625915"/>
                </a:lnTo>
                <a:lnTo>
                  <a:pt x="1094718" y="598378"/>
                </a:lnTo>
                <a:lnTo>
                  <a:pt x="1111411" y="571314"/>
                </a:lnTo>
                <a:lnTo>
                  <a:pt x="1126622" y="547714"/>
                </a:lnTo>
                <a:lnTo>
                  <a:pt x="1142241" y="522624"/>
                </a:lnTo>
                <a:lnTo>
                  <a:pt x="1154277" y="497092"/>
                </a:lnTo>
                <a:lnTo>
                  <a:pt x="1172389" y="465405"/>
                </a:lnTo>
                <a:lnTo>
                  <a:pt x="1189972" y="435968"/>
                </a:lnTo>
                <a:lnTo>
                  <a:pt x="1206203" y="411092"/>
                </a:lnTo>
                <a:lnTo>
                  <a:pt x="1218526" y="385623"/>
                </a:lnTo>
                <a:lnTo>
                  <a:pt x="1232761" y="359979"/>
                </a:lnTo>
                <a:lnTo>
                  <a:pt x="1248746" y="331606"/>
                </a:lnTo>
                <a:lnTo>
                  <a:pt x="1266720" y="302012"/>
                </a:lnTo>
                <a:lnTo>
                  <a:pt x="1279725" y="277540"/>
                </a:lnTo>
                <a:lnTo>
                  <a:pt x="1290514" y="248470"/>
                </a:lnTo>
                <a:lnTo>
                  <a:pt x="1293632" y="223396"/>
                </a:lnTo>
                <a:lnTo>
                  <a:pt x="1294248" y="204649"/>
                </a:lnTo>
                <a:lnTo>
                  <a:pt x="1291793" y="195394"/>
                </a:lnTo>
                <a:lnTo>
                  <a:pt x="1288479" y="184930"/>
                </a:lnTo>
                <a:lnTo>
                  <a:pt x="1285660" y="169281"/>
                </a:lnTo>
                <a:lnTo>
                  <a:pt x="1279198" y="154978"/>
                </a:lnTo>
                <a:lnTo>
                  <a:pt x="1278550" y="151885"/>
                </a:lnTo>
                <a:lnTo>
                  <a:pt x="1275291" y="145908"/>
                </a:lnTo>
                <a:lnTo>
                  <a:pt x="1273088" y="142980"/>
                </a:lnTo>
                <a:lnTo>
                  <a:pt x="1270640" y="137188"/>
                </a:lnTo>
                <a:lnTo>
                  <a:pt x="1269263" y="128571"/>
                </a:lnTo>
                <a:lnTo>
                  <a:pt x="1268682" y="11998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46"/>
          <p:cNvSpPr/>
          <p:nvPr/>
        </p:nvSpPr>
        <p:spPr>
          <a:xfrm>
            <a:off x="4340542" y="282902"/>
            <a:ext cx="3008949" cy="685791"/>
          </a:xfrm>
          <a:custGeom>
            <a:avLst/>
            <a:gdLst/>
            <a:ahLst/>
            <a:cxnLst/>
            <a:rect l="0" t="0" r="0" b="0"/>
            <a:pathLst>
              <a:path w="3008949" h="685791">
                <a:moveTo>
                  <a:pt x="0" y="325745"/>
                </a:moveTo>
                <a:lnTo>
                  <a:pt x="7381" y="318364"/>
                </a:lnTo>
                <a:lnTo>
                  <a:pt x="8043" y="315162"/>
                </a:lnTo>
                <a:lnTo>
                  <a:pt x="8219" y="312975"/>
                </a:lnTo>
                <a:lnTo>
                  <a:pt x="13019" y="300795"/>
                </a:lnTo>
                <a:lnTo>
                  <a:pt x="20473" y="289671"/>
                </a:lnTo>
                <a:lnTo>
                  <a:pt x="28466" y="283360"/>
                </a:lnTo>
                <a:lnTo>
                  <a:pt x="65883" y="262908"/>
                </a:lnTo>
                <a:lnTo>
                  <a:pt x="96859" y="246056"/>
                </a:lnTo>
                <a:lnTo>
                  <a:pt x="120774" y="233236"/>
                </a:lnTo>
                <a:lnTo>
                  <a:pt x="154455" y="215820"/>
                </a:lnTo>
                <a:lnTo>
                  <a:pt x="180067" y="199618"/>
                </a:lnTo>
                <a:lnTo>
                  <a:pt x="210304" y="182752"/>
                </a:lnTo>
                <a:lnTo>
                  <a:pt x="243393" y="165690"/>
                </a:lnTo>
                <a:lnTo>
                  <a:pt x="283768" y="148750"/>
                </a:lnTo>
                <a:lnTo>
                  <a:pt x="333090" y="130587"/>
                </a:lnTo>
                <a:lnTo>
                  <a:pt x="384354" y="112994"/>
                </a:lnTo>
                <a:lnTo>
                  <a:pt x="447748" y="92329"/>
                </a:lnTo>
                <a:lnTo>
                  <a:pt x="523359" y="72299"/>
                </a:lnTo>
                <a:lnTo>
                  <a:pt x="601450" y="52704"/>
                </a:lnTo>
                <a:lnTo>
                  <a:pt x="692766" y="34825"/>
                </a:lnTo>
                <a:lnTo>
                  <a:pt x="786730" y="21017"/>
                </a:lnTo>
                <a:lnTo>
                  <a:pt x="866004" y="15362"/>
                </a:lnTo>
                <a:lnTo>
                  <a:pt x="945869" y="9906"/>
                </a:lnTo>
                <a:lnTo>
                  <a:pt x="1032694" y="2936"/>
                </a:lnTo>
                <a:lnTo>
                  <a:pt x="1123222" y="572"/>
                </a:lnTo>
                <a:lnTo>
                  <a:pt x="1351601" y="0"/>
                </a:lnTo>
                <a:lnTo>
                  <a:pt x="1443038" y="6836"/>
                </a:lnTo>
                <a:lnTo>
                  <a:pt x="1653716" y="31452"/>
                </a:lnTo>
                <a:lnTo>
                  <a:pt x="1763916" y="45714"/>
                </a:lnTo>
                <a:lnTo>
                  <a:pt x="1870703" y="66783"/>
                </a:lnTo>
                <a:lnTo>
                  <a:pt x="1956069" y="84198"/>
                </a:lnTo>
                <a:lnTo>
                  <a:pt x="2017004" y="100400"/>
                </a:lnTo>
                <a:lnTo>
                  <a:pt x="2072736" y="117265"/>
                </a:lnTo>
                <a:lnTo>
                  <a:pt x="2125444" y="134327"/>
                </a:lnTo>
                <a:lnTo>
                  <a:pt x="2172706" y="151448"/>
                </a:lnTo>
                <a:lnTo>
                  <a:pt x="2202309" y="165412"/>
                </a:lnTo>
                <a:lnTo>
                  <a:pt x="2245751" y="186799"/>
                </a:lnTo>
                <a:lnTo>
                  <a:pt x="2288785" y="207741"/>
                </a:lnTo>
                <a:lnTo>
                  <a:pt x="2317401" y="222816"/>
                </a:lnTo>
                <a:lnTo>
                  <a:pt x="2360286" y="242966"/>
                </a:lnTo>
                <a:lnTo>
                  <a:pt x="2388865" y="258474"/>
                </a:lnTo>
                <a:lnTo>
                  <a:pt x="2414903" y="274892"/>
                </a:lnTo>
                <a:lnTo>
                  <a:pt x="2440128" y="291714"/>
                </a:lnTo>
                <a:lnTo>
                  <a:pt x="2481104" y="317249"/>
                </a:lnTo>
                <a:lnTo>
                  <a:pt x="2509238" y="334352"/>
                </a:lnTo>
                <a:lnTo>
                  <a:pt x="2535077" y="351478"/>
                </a:lnTo>
                <a:lnTo>
                  <a:pt x="2559260" y="368614"/>
                </a:lnTo>
                <a:lnTo>
                  <a:pt x="2651718" y="437188"/>
                </a:lnTo>
                <a:lnTo>
                  <a:pt x="2677142" y="454333"/>
                </a:lnTo>
                <a:lnTo>
                  <a:pt x="2703363" y="471478"/>
                </a:lnTo>
                <a:lnTo>
                  <a:pt x="2727718" y="488623"/>
                </a:lnTo>
                <a:lnTo>
                  <a:pt x="2748702" y="505768"/>
                </a:lnTo>
                <a:lnTo>
                  <a:pt x="2768505" y="521960"/>
                </a:lnTo>
                <a:lnTo>
                  <a:pt x="2800122" y="542739"/>
                </a:lnTo>
                <a:lnTo>
                  <a:pt x="2828011" y="565617"/>
                </a:lnTo>
                <a:lnTo>
                  <a:pt x="2854372" y="585837"/>
                </a:lnTo>
                <a:lnTo>
                  <a:pt x="2871667" y="601361"/>
                </a:lnTo>
                <a:lnTo>
                  <a:pt x="2900163" y="621876"/>
                </a:lnTo>
                <a:lnTo>
                  <a:pt x="2922105" y="637748"/>
                </a:lnTo>
                <a:lnTo>
                  <a:pt x="2936438" y="653564"/>
                </a:lnTo>
                <a:lnTo>
                  <a:pt x="2957866" y="667924"/>
                </a:lnTo>
                <a:lnTo>
                  <a:pt x="2972222" y="677004"/>
                </a:lnTo>
                <a:lnTo>
                  <a:pt x="2975892" y="679933"/>
                </a:lnTo>
                <a:lnTo>
                  <a:pt x="2982508" y="683187"/>
                </a:lnTo>
                <a:lnTo>
                  <a:pt x="2991588" y="685019"/>
                </a:lnTo>
                <a:lnTo>
                  <a:pt x="3008948" y="68579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47"/>
          <p:cNvSpPr/>
          <p:nvPr/>
        </p:nvSpPr>
        <p:spPr>
          <a:xfrm>
            <a:off x="7186612" y="1174441"/>
            <a:ext cx="317183" cy="25356"/>
          </a:xfrm>
          <a:custGeom>
            <a:avLst/>
            <a:gdLst/>
            <a:ahLst/>
            <a:cxnLst/>
            <a:rect l="0" t="0" r="0" b="0"/>
            <a:pathLst>
              <a:path w="317183" h="25356">
                <a:moveTo>
                  <a:pt x="0" y="8564"/>
                </a:moveTo>
                <a:lnTo>
                  <a:pt x="7381" y="8564"/>
                </a:lnTo>
                <a:lnTo>
                  <a:pt x="8731" y="9516"/>
                </a:lnTo>
                <a:lnTo>
                  <a:pt x="10583" y="11103"/>
                </a:lnTo>
                <a:lnTo>
                  <a:pt x="17032" y="17031"/>
                </a:lnTo>
                <a:lnTo>
                  <a:pt x="21662" y="17105"/>
                </a:lnTo>
                <a:lnTo>
                  <a:pt x="23967" y="18068"/>
                </a:lnTo>
                <a:lnTo>
                  <a:pt x="26455" y="19662"/>
                </a:lnTo>
                <a:lnTo>
                  <a:pt x="29066" y="21678"/>
                </a:lnTo>
                <a:lnTo>
                  <a:pt x="31760" y="23021"/>
                </a:lnTo>
                <a:lnTo>
                  <a:pt x="34509" y="23917"/>
                </a:lnTo>
                <a:lnTo>
                  <a:pt x="37293" y="24514"/>
                </a:lnTo>
                <a:lnTo>
                  <a:pt x="42007" y="24912"/>
                </a:lnTo>
                <a:lnTo>
                  <a:pt x="48007" y="25178"/>
                </a:lnTo>
                <a:lnTo>
                  <a:pt x="54865" y="25355"/>
                </a:lnTo>
                <a:lnTo>
                  <a:pt x="61342" y="24520"/>
                </a:lnTo>
                <a:lnTo>
                  <a:pt x="67564" y="23011"/>
                </a:lnTo>
                <a:lnTo>
                  <a:pt x="73618" y="21053"/>
                </a:lnTo>
                <a:lnTo>
                  <a:pt x="79559" y="19747"/>
                </a:lnTo>
                <a:lnTo>
                  <a:pt x="85424" y="18877"/>
                </a:lnTo>
                <a:lnTo>
                  <a:pt x="91240" y="18297"/>
                </a:lnTo>
                <a:lnTo>
                  <a:pt x="97974" y="17910"/>
                </a:lnTo>
                <a:lnTo>
                  <a:pt x="113077" y="17480"/>
                </a:lnTo>
                <a:lnTo>
                  <a:pt x="151089" y="17166"/>
                </a:lnTo>
                <a:lnTo>
                  <a:pt x="173037" y="17145"/>
                </a:lnTo>
                <a:lnTo>
                  <a:pt x="180129" y="16190"/>
                </a:lnTo>
                <a:lnTo>
                  <a:pt x="186761" y="14600"/>
                </a:lnTo>
                <a:lnTo>
                  <a:pt x="193087" y="12588"/>
                </a:lnTo>
                <a:lnTo>
                  <a:pt x="199210" y="11246"/>
                </a:lnTo>
                <a:lnTo>
                  <a:pt x="205197" y="10352"/>
                </a:lnTo>
                <a:lnTo>
                  <a:pt x="211093" y="9756"/>
                </a:lnTo>
                <a:lnTo>
                  <a:pt x="216929" y="9358"/>
                </a:lnTo>
                <a:lnTo>
                  <a:pt x="222724" y="9094"/>
                </a:lnTo>
                <a:lnTo>
                  <a:pt x="234244" y="8799"/>
                </a:lnTo>
                <a:lnTo>
                  <a:pt x="258330" y="8595"/>
                </a:lnTo>
                <a:lnTo>
                  <a:pt x="262707" y="7632"/>
                </a:lnTo>
                <a:lnTo>
                  <a:pt x="267531" y="6037"/>
                </a:lnTo>
                <a:lnTo>
                  <a:pt x="272652" y="4022"/>
                </a:lnTo>
                <a:lnTo>
                  <a:pt x="277018" y="2678"/>
                </a:lnTo>
                <a:lnTo>
                  <a:pt x="280881" y="1783"/>
                </a:lnTo>
                <a:lnTo>
                  <a:pt x="284409" y="1185"/>
                </a:lnTo>
                <a:lnTo>
                  <a:pt x="290869" y="522"/>
                </a:lnTo>
                <a:lnTo>
                  <a:pt x="299862" y="148"/>
                </a:lnTo>
                <a:lnTo>
                  <a:pt x="308097" y="0"/>
                </a:lnTo>
                <a:lnTo>
                  <a:pt x="309221" y="950"/>
                </a:lnTo>
                <a:lnTo>
                  <a:pt x="310923" y="2535"/>
                </a:lnTo>
                <a:lnTo>
                  <a:pt x="317182" y="856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48"/>
          <p:cNvSpPr/>
          <p:nvPr/>
        </p:nvSpPr>
        <p:spPr>
          <a:xfrm>
            <a:off x="7658100" y="960119"/>
            <a:ext cx="60008" cy="394337"/>
          </a:xfrm>
          <a:custGeom>
            <a:avLst/>
            <a:gdLst/>
            <a:ahLst/>
            <a:cxnLst/>
            <a:rect l="0" t="0" r="0" b="0"/>
            <a:pathLst>
              <a:path w="60008" h="394337">
                <a:moveTo>
                  <a:pt x="0" y="0"/>
                </a:moveTo>
                <a:lnTo>
                  <a:pt x="0" y="91838"/>
                </a:lnTo>
                <a:lnTo>
                  <a:pt x="952" y="96468"/>
                </a:lnTo>
                <a:lnTo>
                  <a:pt x="2540" y="100507"/>
                </a:lnTo>
                <a:lnTo>
                  <a:pt x="4550" y="104152"/>
                </a:lnTo>
                <a:lnTo>
                  <a:pt x="5891" y="109440"/>
                </a:lnTo>
                <a:lnTo>
                  <a:pt x="6784" y="115823"/>
                </a:lnTo>
                <a:lnTo>
                  <a:pt x="7380" y="122935"/>
                </a:lnTo>
                <a:lnTo>
                  <a:pt x="7778" y="129582"/>
                </a:lnTo>
                <a:lnTo>
                  <a:pt x="8219" y="142047"/>
                </a:lnTo>
                <a:lnTo>
                  <a:pt x="8467" y="159775"/>
                </a:lnTo>
                <a:lnTo>
                  <a:pt x="9455" y="166524"/>
                </a:lnTo>
                <a:lnTo>
                  <a:pt x="11065" y="173881"/>
                </a:lnTo>
                <a:lnTo>
                  <a:pt x="13092" y="181644"/>
                </a:lnTo>
                <a:lnTo>
                  <a:pt x="14443" y="188723"/>
                </a:lnTo>
                <a:lnTo>
                  <a:pt x="15344" y="195348"/>
                </a:lnTo>
                <a:lnTo>
                  <a:pt x="15944" y="201670"/>
                </a:lnTo>
                <a:lnTo>
                  <a:pt x="17297" y="208742"/>
                </a:lnTo>
                <a:lnTo>
                  <a:pt x="19151" y="216314"/>
                </a:lnTo>
                <a:lnTo>
                  <a:pt x="21340" y="224219"/>
                </a:lnTo>
                <a:lnTo>
                  <a:pt x="22799" y="231395"/>
                </a:lnTo>
                <a:lnTo>
                  <a:pt x="23772" y="238083"/>
                </a:lnTo>
                <a:lnTo>
                  <a:pt x="24420" y="244447"/>
                </a:lnTo>
                <a:lnTo>
                  <a:pt x="25805" y="250595"/>
                </a:lnTo>
                <a:lnTo>
                  <a:pt x="27681" y="256599"/>
                </a:lnTo>
                <a:lnTo>
                  <a:pt x="29884" y="262506"/>
                </a:lnTo>
                <a:lnTo>
                  <a:pt x="31352" y="268349"/>
                </a:lnTo>
                <a:lnTo>
                  <a:pt x="32984" y="279922"/>
                </a:lnTo>
                <a:lnTo>
                  <a:pt x="34372" y="286627"/>
                </a:lnTo>
                <a:lnTo>
                  <a:pt x="36249" y="293955"/>
                </a:lnTo>
                <a:lnTo>
                  <a:pt x="38454" y="301698"/>
                </a:lnTo>
                <a:lnTo>
                  <a:pt x="39923" y="308764"/>
                </a:lnTo>
                <a:lnTo>
                  <a:pt x="40903" y="315381"/>
                </a:lnTo>
                <a:lnTo>
                  <a:pt x="41556" y="321696"/>
                </a:lnTo>
                <a:lnTo>
                  <a:pt x="42944" y="327812"/>
                </a:lnTo>
                <a:lnTo>
                  <a:pt x="44822" y="333794"/>
                </a:lnTo>
                <a:lnTo>
                  <a:pt x="47026" y="339687"/>
                </a:lnTo>
                <a:lnTo>
                  <a:pt x="48496" y="344568"/>
                </a:lnTo>
                <a:lnTo>
                  <a:pt x="50128" y="352532"/>
                </a:lnTo>
                <a:lnTo>
                  <a:pt x="51517" y="355989"/>
                </a:lnTo>
                <a:lnTo>
                  <a:pt x="53394" y="359246"/>
                </a:lnTo>
                <a:lnTo>
                  <a:pt x="55599" y="362370"/>
                </a:lnTo>
                <a:lnTo>
                  <a:pt x="57068" y="365405"/>
                </a:lnTo>
                <a:lnTo>
                  <a:pt x="58701" y="371318"/>
                </a:lnTo>
                <a:lnTo>
                  <a:pt x="59749" y="382874"/>
                </a:lnTo>
                <a:lnTo>
                  <a:pt x="60007" y="3943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49"/>
          <p:cNvSpPr/>
          <p:nvPr/>
        </p:nvSpPr>
        <p:spPr>
          <a:xfrm>
            <a:off x="7898130" y="1045844"/>
            <a:ext cx="281660" cy="282779"/>
          </a:xfrm>
          <a:custGeom>
            <a:avLst/>
            <a:gdLst/>
            <a:ahLst/>
            <a:cxnLst/>
            <a:rect l="0" t="0" r="0" b="0"/>
            <a:pathLst>
              <a:path w="281660" h="28277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2" y="11932"/>
                </a:lnTo>
                <a:lnTo>
                  <a:pt x="8219" y="20152"/>
                </a:lnTo>
                <a:lnTo>
                  <a:pt x="8468" y="28620"/>
                </a:lnTo>
                <a:lnTo>
                  <a:pt x="8540" y="37161"/>
                </a:lnTo>
                <a:lnTo>
                  <a:pt x="9505" y="40014"/>
                </a:lnTo>
                <a:lnTo>
                  <a:pt x="14457" y="48581"/>
                </a:lnTo>
                <a:lnTo>
                  <a:pt x="15951" y="54294"/>
                </a:lnTo>
                <a:lnTo>
                  <a:pt x="19154" y="62549"/>
                </a:lnTo>
                <a:lnTo>
                  <a:pt x="21342" y="67417"/>
                </a:lnTo>
                <a:lnTo>
                  <a:pt x="24705" y="71615"/>
                </a:lnTo>
                <a:lnTo>
                  <a:pt x="28852" y="75366"/>
                </a:lnTo>
                <a:lnTo>
                  <a:pt x="37588" y="82074"/>
                </a:lnTo>
                <a:lnTo>
                  <a:pt x="44645" y="88230"/>
                </a:lnTo>
                <a:lnTo>
                  <a:pt x="50957" y="94141"/>
                </a:lnTo>
                <a:lnTo>
                  <a:pt x="56937" y="100896"/>
                </a:lnTo>
                <a:lnTo>
                  <a:pt x="59866" y="105364"/>
                </a:lnTo>
                <a:lnTo>
                  <a:pt x="62770" y="110248"/>
                </a:lnTo>
                <a:lnTo>
                  <a:pt x="66612" y="115409"/>
                </a:lnTo>
                <a:lnTo>
                  <a:pt x="71078" y="120754"/>
                </a:lnTo>
                <a:lnTo>
                  <a:pt x="75960" y="126223"/>
                </a:lnTo>
                <a:lnTo>
                  <a:pt x="86465" y="137379"/>
                </a:lnTo>
                <a:lnTo>
                  <a:pt x="91933" y="143021"/>
                </a:lnTo>
                <a:lnTo>
                  <a:pt x="97484" y="147735"/>
                </a:lnTo>
                <a:lnTo>
                  <a:pt x="103090" y="151830"/>
                </a:lnTo>
                <a:lnTo>
                  <a:pt x="108730" y="155513"/>
                </a:lnTo>
                <a:lnTo>
                  <a:pt x="113445" y="159873"/>
                </a:lnTo>
                <a:lnTo>
                  <a:pt x="117540" y="164685"/>
                </a:lnTo>
                <a:lnTo>
                  <a:pt x="121222" y="169797"/>
                </a:lnTo>
                <a:lnTo>
                  <a:pt x="125581" y="175111"/>
                </a:lnTo>
                <a:lnTo>
                  <a:pt x="130394" y="180558"/>
                </a:lnTo>
                <a:lnTo>
                  <a:pt x="140820" y="191691"/>
                </a:lnTo>
                <a:lnTo>
                  <a:pt x="168486" y="219873"/>
                </a:lnTo>
                <a:lnTo>
                  <a:pt x="178387" y="229801"/>
                </a:lnTo>
                <a:lnTo>
                  <a:pt x="183695" y="233211"/>
                </a:lnTo>
                <a:lnTo>
                  <a:pt x="189139" y="235484"/>
                </a:lnTo>
                <a:lnTo>
                  <a:pt x="194671" y="237000"/>
                </a:lnTo>
                <a:lnTo>
                  <a:pt x="200266" y="239915"/>
                </a:lnTo>
                <a:lnTo>
                  <a:pt x="205900" y="243764"/>
                </a:lnTo>
                <a:lnTo>
                  <a:pt x="211562" y="248234"/>
                </a:lnTo>
                <a:lnTo>
                  <a:pt x="216289" y="252167"/>
                </a:lnTo>
                <a:lnTo>
                  <a:pt x="224081" y="259077"/>
                </a:lnTo>
                <a:lnTo>
                  <a:pt x="228444" y="261301"/>
                </a:lnTo>
                <a:lnTo>
                  <a:pt x="233259" y="262783"/>
                </a:lnTo>
                <a:lnTo>
                  <a:pt x="238373" y="263772"/>
                </a:lnTo>
                <a:lnTo>
                  <a:pt x="246596" y="267410"/>
                </a:lnTo>
                <a:lnTo>
                  <a:pt x="255085" y="272955"/>
                </a:lnTo>
                <a:lnTo>
                  <a:pt x="261106" y="278467"/>
                </a:lnTo>
                <a:lnTo>
                  <a:pt x="263606" y="279942"/>
                </a:lnTo>
                <a:lnTo>
                  <a:pt x="271921" y="282310"/>
                </a:lnTo>
                <a:lnTo>
                  <a:pt x="273845" y="282778"/>
                </a:lnTo>
                <a:lnTo>
                  <a:pt x="281659" y="275502"/>
                </a:lnTo>
                <a:lnTo>
                  <a:pt x="281118" y="275108"/>
                </a:lnTo>
                <a:lnTo>
                  <a:pt x="277976" y="274671"/>
                </a:lnTo>
                <a:lnTo>
                  <a:pt x="276757" y="273601"/>
                </a:lnTo>
                <a:lnTo>
                  <a:pt x="275945" y="271936"/>
                </a:lnTo>
                <a:lnTo>
                  <a:pt x="274320" y="26574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50"/>
          <p:cNvSpPr/>
          <p:nvPr/>
        </p:nvSpPr>
        <p:spPr>
          <a:xfrm>
            <a:off x="7915278" y="1045844"/>
            <a:ext cx="197165" cy="248486"/>
          </a:xfrm>
          <a:custGeom>
            <a:avLst/>
            <a:gdLst/>
            <a:ahLst/>
            <a:cxnLst/>
            <a:rect l="0" t="0" r="0" b="0"/>
            <a:pathLst>
              <a:path w="197165" h="248486">
                <a:moveTo>
                  <a:pt x="197164" y="0"/>
                </a:moveTo>
                <a:lnTo>
                  <a:pt x="197164" y="4551"/>
                </a:lnTo>
                <a:lnTo>
                  <a:pt x="196212" y="5892"/>
                </a:lnTo>
                <a:lnTo>
                  <a:pt x="194624" y="6786"/>
                </a:lnTo>
                <a:lnTo>
                  <a:pt x="192613" y="7381"/>
                </a:lnTo>
                <a:lnTo>
                  <a:pt x="191272" y="8731"/>
                </a:lnTo>
                <a:lnTo>
                  <a:pt x="190379" y="10583"/>
                </a:lnTo>
                <a:lnTo>
                  <a:pt x="189783" y="12771"/>
                </a:lnTo>
                <a:lnTo>
                  <a:pt x="186581" y="17741"/>
                </a:lnTo>
                <a:lnTo>
                  <a:pt x="181983" y="23125"/>
                </a:lnTo>
                <a:lnTo>
                  <a:pt x="176765" y="28693"/>
                </a:lnTo>
                <a:lnTo>
                  <a:pt x="174992" y="31511"/>
                </a:lnTo>
                <a:lnTo>
                  <a:pt x="173022" y="37183"/>
                </a:lnTo>
                <a:lnTo>
                  <a:pt x="171545" y="40981"/>
                </a:lnTo>
                <a:lnTo>
                  <a:pt x="169607" y="45419"/>
                </a:lnTo>
                <a:lnTo>
                  <a:pt x="164914" y="55429"/>
                </a:lnTo>
                <a:lnTo>
                  <a:pt x="159653" y="66228"/>
                </a:lnTo>
                <a:lnTo>
                  <a:pt x="156916" y="70822"/>
                </a:lnTo>
                <a:lnTo>
                  <a:pt x="151336" y="78467"/>
                </a:lnTo>
                <a:lnTo>
                  <a:pt x="148515" y="82791"/>
                </a:lnTo>
                <a:lnTo>
                  <a:pt x="145681" y="87579"/>
                </a:lnTo>
                <a:lnTo>
                  <a:pt x="142840" y="92676"/>
                </a:lnTo>
                <a:lnTo>
                  <a:pt x="139040" y="97979"/>
                </a:lnTo>
                <a:lnTo>
                  <a:pt x="134602" y="103420"/>
                </a:lnTo>
                <a:lnTo>
                  <a:pt x="129738" y="108952"/>
                </a:lnTo>
                <a:lnTo>
                  <a:pt x="125544" y="114545"/>
                </a:lnTo>
                <a:lnTo>
                  <a:pt x="121794" y="120178"/>
                </a:lnTo>
                <a:lnTo>
                  <a:pt x="118343" y="125839"/>
                </a:lnTo>
                <a:lnTo>
                  <a:pt x="114137" y="131518"/>
                </a:lnTo>
                <a:lnTo>
                  <a:pt x="109428" y="137209"/>
                </a:lnTo>
                <a:lnTo>
                  <a:pt x="100067" y="147659"/>
                </a:lnTo>
                <a:lnTo>
                  <a:pt x="92733" y="155479"/>
                </a:lnTo>
                <a:lnTo>
                  <a:pt x="89443" y="159851"/>
                </a:lnTo>
                <a:lnTo>
                  <a:pt x="86298" y="164670"/>
                </a:lnTo>
                <a:lnTo>
                  <a:pt x="83248" y="169788"/>
                </a:lnTo>
                <a:lnTo>
                  <a:pt x="79310" y="175104"/>
                </a:lnTo>
                <a:lnTo>
                  <a:pt x="74780" y="180554"/>
                </a:lnTo>
                <a:lnTo>
                  <a:pt x="65618" y="190736"/>
                </a:lnTo>
                <a:lnTo>
                  <a:pt x="58371" y="198437"/>
                </a:lnTo>
                <a:lnTo>
                  <a:pt x="23242" y="233921"/>
                </a:lnTo>
                <a:lnTo>
                  <a:pt x="20256" y="235958"/>
                </a:lnTo>
                <a:lnTo>
                  <a:pt x="14398" y="238220"/>
                </a:lnTo>
                <a:lnTo>
                  <a:pt x="8620" y="241766"/>
                </a:lnTo>
                <a:lnTo>
                  <a:pt x="146" y="248485"/>
                </a:lnTo>
                <a:lnTo>
                  <a:pt x="10" y="241212"/>
                </a:lnTo>
                <a:lnTo>
                  <a:pt x="0" y="235830"/>
                </a:lnTo>
                <a:lnTo>
                  <a:pt x="952" y="234373"/>
                </a:lnTo>
                <a:lnTo>
                  <a:pt x="2538" y="233401"/>
                </a:lnTo>
                <a:lnTo>
                  <a:pt x="8569" y="23145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51"/>
          <p:cNvSpPr/>
          <p:nvPr/>
        </p:nvSpPr>
        <p:spPr>
          <a:xfrm>
            <a:off x="8250810" y="865831"/>
            <a:ext cx="178805" cy="231450"/>
          </a:xfrm>
          <a:custGeom>
            <a:avLst/>
            <a:gdLst/>
            <a:ahLst/>
            <a:cxnLst/>
            <a:rect l="0" t="0" r="0" b="0"/>
            <a:pathLst>
              <a:path w="178805" h="231450">
                <a:moveTo>
                  <a:pt x="93090" y="8563"/>
                </a:moveTo>
                <a:lnTo>
                  <a:pt x="93090" y="0"/>
                </a:lnTo>
                <a:lnTo>
                  <a:pt x="88539" y="4545"/>
                </a:lnTo>
                <a:lnTo>
                  <a:pt x="87198" y="6837"/>
                </a:lnTo>
                <a:lnTo>
                  <a:pt x="85709" y="11924"/>
                </a:lnTo>
                <a:lnTo>
                  <a:pt x="82506" y="17359"/>
                </a:lnTo>
                <a:lnTo>
                  <a:pt x="77909" y="22950"/>
                </a:lnTo>
                <a:lnTo>
                  <a:pt x="72690" y="28610"/>
                </a:lnTo>
                <a:lnTo>
                  <a:pt x="64397" y="37152"/>
                </a:lnTo>
                <a:lnTo>
                  <a:pt x="38794" y="62856"/>
                </a:lnTo>
                <a:lnTo>
                  <a:pt x="34985" y="65714"/>
                </a:lnTo>
                <a:lnTo>
                  <a:pt x="30541" y="68571"/>
                </a:lnTo>
                <a:lnTo>
                  <a:pt x="25673" y="71429"/>
                </a:lnTo>
                <a:lnTo>
                  <a:pt x="21474" y="74286"/>
                </a:lnTo>
                <a:lnTo>
                  <a:pt x="17724" y="77144"/>
                </a:lnTo>
                <a:lnTo>
                  <a:pt x="14271" y="80001"/>
                </a:lnTo>
                <a:lnTo>
                  <a:pt x="11969" y="83811"/>
                </a:lnTo>
                <a:lnTo>
                  <a:pt x="10434" y="88256"/>
                </a:lnTo>
                <a:lnTo>
                  <a:pt x="9412" y="93124"/>
                </a:lnTo>
                <a:lnTo>
                  <a:pt x="8729" y="97322"/>
                </a:lnTo>
                <a:lnTo>
                  <a:pt x="7971" y="104527"/>
                </a:lnTo>
                <a:lnTo>
                  <a:pt x="7634" y="110904"/>
                </a:lnTo>
                <a:lnTo>
                  <a:pt x="7544" y="113938"/>
                </a:lnTo>
                <a:lnTo>
                  <a:pt x="6531" y="116913"/>
                </a:lnTo>
                <a:lnTo>
                  <a:pt x="2867" y="122759"/>
                </a:lnTo>
                <a:lnTo>
                  <a:pt x="1508" y="126604"/>
                </a:lnTo>
                <a:lnTo>
                  <a:pt x="604" y="131072"/>
                </a:lnTo>
                <a:lnTo>
                  <a:pt x="0" y="135956"/>
                </a:lnTo>
                <a:lnTo>
                  <a:pt x="549" y="140164"/>
                </a:lnTo>
                <a:lnTo>
                  <a:pt x="1869" y="143922"/>
                </a:lnTo>
                <a:lnTo>
                  <a:pt x="4922" y="150638"/>
                </a:lnTo>
                <a:lnTo>
                  <a:pt x="6279" y="156798"/>
                </a:lnTo>
                <a:lnTo>
                  <a:pt x="9422" y="162710"/>
                </a:lnTo>
                <a:lnTo>
                  <a:pt x="11594" y="165621"/>
                </a:lnTo>
                <a:lnTo>
                  <a:pt x="14006" y="171394"/>
                </a:lnTo>
                <a:lnTo>
                  <a:pt x="14650" y="174267"/>
                </a:lnTo>
                <a:lnTo>
                  <a:pt x="16985" y="178088"/>
                </a:lnTo>
                <a:lnTo>
                  <a:pt x="20445" y="182540"/>
                </a:lnTo>
                <a:lnTo>
                  <a:pt x="30586" y="194271"/>
                </a:lnTo>
                <a:lnTo>
                  <a:pt x="34512" y="198415"/>
                </a:lnTo>
                <a:lnTo>
                  <a:pt x="44795" y="208837"/>
                </a:lnTo>
                <a:lnTo>
                  <a:pt x="47559" y="210659"/>
                </a:lnTo>
                <a:lnTo>
                  <a:pt x="50353" y="211874"/>
                </a:lnTo>
                <a:lnTo>
                  <a:pt x="53169" y="212684"/>
                </a:lnTo>
                <a:lnTo>
                  <a:pt x="56951" y="213224"/>
                </a:lnTo>
                <a:lnTo>
                  <a:pt x="61377" y="213584"/>
                </a:lnTo>
                <a:lnTo>
                  <a:pt x="70423" y="213984"/>
                </a:lnTo>
                <a:lnTo>
                  <a:pt x="77618" y="214161"/>
                </a:lnTo>
                <a:lnTo>
                  <a:pt x="103225" y="214291"/>
                </a:lnTo>
                <a:lnTo>
                  <a:pt x="107465" y="213343"/>
                </a:lnTo>
                <a:lnTo>
                  <a:pt x="112198" y="211758"/>
                </a:lnTo>
                <a:lnTo>
                  <a:pt x="117259" y="209749"/>
                </a:lnTo>
                <a:lnTo>
                  <a:pt x="121585" y="207457"/>
                </a:lnTo>
                <a:lnTo>
                  <a:pt x="125422" y="204977"/>
                </a:lnTo>
                <a:lnTo>
                  <a:pt x="128931" y="202371"/>
                </a:lnTo>
                <a:lnTo>
                  <a:pt x="133177" y="200633"/>
                </a:lnTo>
                <a:lnTo>
                  <a:pt x="137912" y="199475"/>
                </a:lnTo>
                <a:lnTo>
                  <a:pt x="142974" y="198703"/>
                </a:lnTo>
                <a:lnTo>
                  <a:pt x="147301" y="197236"/>
                </a:lnTo>
                <a:lnTo>
                  <a:pt x="151138" y="195305"/>
                </a:lnTo>
                <a:lnTo>
                  <a:pt x="154649" y="193065"/>
                </a:lnTo>
                <a:lnTo>
                  <a:pt x="157941" y="190620"/>
                </a:lnTo>
                <a:lnTo>
                  <a:pt x="161088" y="188037"/>
                </a:lnTo>
                <a:lnTo>
                  <a:pt x="168435" y="181598"/>
                </a:lnTo>
                <a:lnTo>
                  <a:pt x="171979" y="178178"/>
                </a:lnTo>
                <a:lnTo>
                  <a:pt x="174257" y="175932"/>
                </a:lnTo>
                <a:lnTo>
                  <a:pt x="175777" y="173483"/>
                </a:lnTo>
                <a:lnTo>
                  <a:pt x="177465" y="168221"/>
                </a:lnTo>
                <a:lnTo>
                  <a:pt x="178215" y="162707"/>
                </a:lnTo>
                <a:lnTo>
                  <a:pt x="178548" y="157082"/>
                </a:lnTo>
                <a:lnTo>
                  <a:pt x="178779" y="147407"/>
                </a:lnTo>
                <a:lnTo>
                  <a:pt x="178804" y="141672"/>
                </a:lnTo>
                <a:lnTo>
                  <a:pt x="177855" y="140165"/>
                </a:lnTo>
                <a:lnTo>
                  <a:pt x="176270" y="139160"/>
                </a:lnTo>
                <a:lnTo>
                  <a:pt x="171968" y="138044"/>
                </a:lnTo>
                <a:lnTo>
                  <a:pt x="166882" y="137548"/>
                </a:lnTo>
                <a:lnTo>
                  <a:pt x="161447" y="137327"/>
                </a:lnTo>
                <a:lnTo>
                  <a:pt x="153031" y="137203"/>
                </a:lnTo>
                <a:lnTo>
                  <a:pt x="133091" y="137154"/>
                </a:lnTo>
                <a:lnTo>
                  <a:pt x="130235" y="138105"/>
                </a:lnTo>
                <a:lnTo>
                  <a:pt x="127379" y="139692"/>
                </a:lnTo>
                <a:lnTo>
                  <a:pt x="124521" y="141703"/>
                </a:lnTo>
                <a:lnTo>
                  <a:pt x="121664" y="143996"/>
                </a:lnTo>
                <a:lnTo>
                  <a:pt x="118807" y="146476"/>
                </a:lnTo>
                <a:lnTo>
                  <a:pt x="115949" y="149083"/>
                </a:lnTo>
                <a:lnTo>
                  <a:pt x="110234" y="154519"/>
                </a:lnTo>
                <a:lnTo>
                  <a:pt x="81659" y="182875"/>
                </a:lnTo>
                <a:lnTo>
                  <a:pt x="79755" y="185731"/>
                </a:lnTo>
                <a:lnTo>
                  <a:pt x="77638" y="191445"/>
                </a:lnTo>
                <a:lnTo>
                  <a:pt x="74157" y="197159"/>
                </a:lnTo>
                <a:lnTo>
                  <a:pt x="71895" y="200016"/>
                </a:lnTo>
                <a:lnTo>
                  <a:pt x="69382" y="205731"/>
                </a:lnTo>
                <a:lnTo>
                  <a:pt x="67490" y="213802"/>
                </a:lnTo>
                <a:lnTo>
                  <a:pt x="67407" y="218706"/>
                </a:lnTo>
                <a:lnTo>
                  <a:pt x="68348" y="220096"/>
                </a:lnTo>
                <a:lnTo>
                  <a:pt x="69927" y="221023"/>
                </a:lnTo>
                <a:lnTo>
                  <a:pt x="71933" y="221640"/>
                </a:lnTo>
                <a:lnTo>
                  <a:pt x="73270" y="223005"/>
                </a:lnTo>
                <a:lnTo>
                  <a:pt x="74161" y="224867"/>
                </a:lnTo>
                <a:lnTo>
                  <a:pt x="75945" y="2314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52"/>
          <p:cNvSpPr/>
          <p:nvPr/>
        </p:nvSpPr>
        <p:spPr>
          <a:xfrm>
            <a:off x="5214937" y="3111967"/>
            <a:ext cx="428626" cy="462721"/>
          </a:xfrm>
          <a:custGeom>
            <a:avLst/>
            <a:gdLst/>
            <a:ahLst/>
            <a:cxnLst/>
            <a:rect l="0" t="0" r="0" b="0"/>
            <a:pathLst>
              <a:path w="428626" h="462721">
                <a:moveTo>
                  <a:pt x="0" y="265598"/>
                </a:moveTo>
                <a:lnTo>
                  <a:pt x="7381" y="265598"/>
                </a:lnTo>
                <a:lnTo>
                  <a:pt x="15181" y="271489"/>
                </a:lnTo>
                <a:lnTo>
                  <a:pt x="20400" y="272979"/>
                </a:lnTo>
                <a:lnTo>
                  <a:pt x="28434" y="271100"/>
                </a:lnTo>
                <a:lnTo>
                  <a:pt x="37403" y="268043"/>
                </a:lnTo>
                <a:lnTo>
                  <a:pt x="47806" y="266322"/>
                </a:lnTo>
                <a:lnTo>
                  <a:pt x="57874" y="265812"/>
                </a:lnTo>
                <a:lnTo>
                  <a:pt x="67314" y="265693"/>
                </a:lnTo>
                <a:lnTo>
                  <a:pt x="71546" y="264709"/>
                </a:lnTo>
                <a:lnTo>
                  <a:pt x="78789" y="261075"/>
                </a:lnTo>
                <a:lnTo>
                  <a:pt x="90262" y="258825"/>
                </a:lnTo>
                <a:lnTo>
                  <a:pt x="97322" y="258225"/>
                </a:lnTo>
                <a:lnTo>
                  <a:pt x="103934" y="255920"/>
                </a:lnTo>
                <a:lnTo>
                  <a:pt x="116360" y="248279"/>
                </a:lnTo>
                <a:lnTo>
                  <a:pt x="128233" y="241073"/>
                </a:lnTo>
                <a:lnTo>
                  <a:pt x="139860" y="234695"/>
                </a:lnTo>
                <a:lnTo>
                  <a:pt x="151378" y="228686"/>
                </a:lnTo>
                <a:lnTo>
                  <a:pt x="162847" y="220300"/>
                </a:lnTo>
                <a:lnTo>
                  <a:pt x="175246" y="210223"/>
                </a:lnTo>
                <a:lnTo>
                  <a:pt x="182553" y="204868"/>
                </a:lnTo>
                <a:lnTo>
                  <a:pt x="190283" y="199394"/>
                </a:lnTo>
                <a:lnTo>
                  <a:pt x="197340" y="193840"/>
                </a:lnTo>
                <a:lnTo>
                  <a:pt x="210262" y="182588"/>
                </a:lnTo>
                <a:lnTo>
                  <a:pt x="222354" y="171237"/>
                </a:lnTo>
                <a:lnTo>
                  <a:pt x="251390" y="142717"/>
                </a:lnTo>
                <a:lnTo>
                  <a:pt x="280026" y="114149"/>
                </a:lnTo>
                <a:lnTo>
                  <a:pt x="288921" y="100179"/>
                </a:lnTo>
                <a:lnTo>
                  <a:pt x="302392" y="72479"/>
                </a:lnTo>
                <a:lnTo>
                  <a:pt x="311319" y="59047"/>
                </a:lnTo>
                <a:lnTo>
                  <a:pt x="313274" y="54554"/>
                </a:lnTo>
                <a:lnTo>
                  <a:pt x="315445" y="44483"/>
                </a:lnTo>
                <a:lnTo>
                  <a:pt x="316667" y="32654"/>
                </a:lnTo>
                <a:lnTo>
                  <a:pt x="315887" y="29339"/>
                </a:lnTo>
                <a:lnTo>
                  <a:pt x="312479" y="23117"/>
                </a:lnTo>
                <a:lnTo>
                  <a:pt x="302531" y="11360"/>
                </a:lnTo>
                <a:lnTo>
                  <a:pt x="297018" y="5601"/>
                </a:lnTo>
                <a:lnTo>
                  <a:pt x="293262" y="3684"/>
                </a:lnTo>
                <a:lnTo>
                  <a:pt x="284009" y="1554"/>
                </a:lnTo>
                <a:lnTo>
                  <a:pt x="273546" y="607"/>
                </a:lnTo>
                <a:lnTo>
                  <a:pt x="263499" y="187"/>
                </a:lnTo>
                <a:lnTo>
                  <a:pt x="255858" y="0"/>
                </a:lnTo>
                <a:lnTo>
                  <a:pt x="246747" y="2457"/>
                </a:lnTo>
                <a:lnTo>
                  <a:pt x="237300" y="6724"/>
                </a:lnTo>
                <a:lnTo>
                  <a:pt x="225675" y="14481"/>
                </a:lnTo>
                <a:lnTo>
                  <a:pt x="215870" y="20005"/>
                </a:lnTo>
                <a:lnTo>
                  <a:pt x="199640" y="28470"/>
                </a:lnTo>
                <a:lnTo>
                  <a:pt x="190964" y="36700"/>
                </a:lnTo>
                <a:lnTo>
                  <a:pt x="180725" y="49504"/>
                </a:lnTo>
                <a:lnTo>
                  <a:pt x="169118" y="61870"/>
                </a:lnTo>
                <a:lnTo>
                  <a:pt x="164180" y="66914"/>
                </a:lnTo>
                <a:lnTo>
                  <a:pt x="156154" y="80139"/>
                </a:lnTo>
                <a:lnTo>
                  <a:pt x="149412" y="94589"/>
                </a:lnTo>
                <a:lnTo>
                  <a:pt x="143240" y="107361"/>
                </a:lnTo>
                <a:lnTo>
                  <a:pt x="140261" y="114387"/>
                </a:lnTo>
                <a:lnTo>
                  <a:pt x="137322" y="121928"/>
                </a:lnTo>
                <a:lnTo>
                  <a:pt x="134411" y="129813"/>
                </a:lnTo>
                <a:lnTo>
                  <a:pt x="131176" y="143654"/>
                </a:lnTo>
                <a:lnTo>
                  <a:pt x="129738" y="157108"/>
                </a:lnTo>
                <a:lnTo>
                  <a:pt x="129355" y="164696"/>
                </a:lnTo>
                <a:lnTo>
                  <a:pt x="128929" y="179795"/>
                </a:lnTo>
                <a:lnTo>
                  <a:pt x="128655" y="207550"/>
                </a:lnTo>
                <a:lnTo>
                  <a:pt x="128589" y="286798"/>
                </a:lnTo>
                <a:lnTo>
                  <a:pt x="130494" y="294019"/>
                </a:lnTo>
                <a:lnTo>
                  <a:pt x="133668" y="301690"/>
                </a:lnTo>
                <a:lnTo>
                  <a:pt x="137690" y="309662"/>
                </a:lnTo>
                <a:lnTo>
                  <a:pt x="141323" y="317834"/>
                </a:lnTo>
                <a:lnTo>
                  <a:pt x="144698" y="326139"/>
                </a:lnTo>
                <a:lnTo>
                  <a:pt x="147900" y="334534"/>
                </a:lnTo>
                <a:lnTo>
                  <a:pt x="156539" y="348941"/>
                </a:lnTo>
                <a:lnTo>
                  <a:pt x="165775" y="361694"/>
                </a:lnTo>
                <a:lnTo>
                  <a:pt x="173056" y="373712"/>
                </a:lnTo>
                <a:lnTo>
                  <a:pt x="179466" y="385404"/>
                </a:lnTo>
                <a:lnTo>
                  <a:pt x="186443" y="396950"/>
                </a:lnTo>
                <a:lnTo>
                  <a:pt x="195893" y="408432"/>
                </a:lnTo>
                <a:lnTo>
                  <a:pt x="203904" y="419884"/>
                </a:lnTo>
                <a:lnTo>
                  <a:pt x="207373" y="425605"/>
                </a:lnTo>
                <a:lnTo>
                  <a:pt x="216309" y="434502"/>
                </a:lnTo>
                <a:lnTo>
                  <a:pt x="226630" y="441631"/>
                </a:lnTo>
                <a:lnTo>
                  <a:pt x="237567" y="447975"/>
                </a:lnTo>
                <a:lnTo>
                  <a:pt x="248778" y="453969"/>
                </a:lnTo>
                <a:lnTo>
                  <a:pt x="260110" y="458856"/>
                </a:lnTo>
                <a:lnTo>
                  <a:pt x="271497" y="461028"/>
                </a:lnTo>
                <a:lnTo>
                  <a:pt x="282908" y="461993"/>
                </a:lnTo>
                <a:lnTo>
                  <a:pt x="293377" y="462422"/>
                </a:lnTo>
                <a:lnTo>
                  <a:pt x="305578" y="462663"/>
                </a:lnTo>
                <a:lnTo>
                  <a:pt x="315518" y="462720"/>
                </a:lnTo>
                <a:lnTo>
                  <a:pt x="326285" y="460205"/>
                </a:lnTo>
                <a:lnTo>
                  <a:pt x="337421" y="455912"/>
                </a:lnTo>
                <a:lnTo>
                  <a:pt x="348720" y="450829"/>
                </a:lnTo>
                <a:lnTo>
                  <a:pt x="355352" y="448140"/>
                </a:lnTo>
                <a:lnTo>
                  <a:pt x="362632" y="445395"/>
                </a:lnTo>
                <a:lnTo>
                  <a:pt x="370342" y="442613"/>
                </a:lnTo>
                <a:lnTo>
                  <a:pt x="377387" y="438853"/>
                </a:lnTo>
                <a:lnTo>
                  <a:pt x="390295" y="429595"/>
                </a:lnTo>
                <a:lnTo>
                  <a:pt x="402382" y="419130"/>
                </a:lnTo>
                <a:lnTo>
                  <a:pt x="413152" y="409082"/>
                </a:lnTo>
                <a:lnTo>
                  <a:pt x="428625" y="3941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53"/>
          <p:cNvSpPr/>
          <p:nvPr/>
        </p:nvSpPr>
        <p:spPr>
          <a:xfrm>
            <a:off x="5755004" y="3154680"/>
            <a:ext cx="360047" cy="402402"/>
          </a:xfrm>
          <a:custGeom>
            <a:avLst/>
            <a:gdLst/>
            <a:ahLst/>
            <a:cxnLst/>
            <a:rect l="0" t="0" r="0" b="0"/>
            <a:pathLst>
              <a:path w="360047" h="402402">
                <a:moveTo>
                  <a:pt x="0" y="60007"/>
                </a:moveTo>
                <a:lnTo>
                  <a:pt x="4551" y="64558"/>
                </a:lnTo>
                <a:lnTo>
                  <a:pt x="5892" y="66851"/>
                </a:lnTo>
                <a:lnTo>
                  <a:pt x="8731" y="74629"/>
                </a:lnTo>
                <a:lnTo>
                  <a:pt x="12771" y="80158"/>
                </a:lnTo>
                <a:lnTo>
                  <a:pt x="14229" y="83919"/>
                </a:lnTo>
                <a:lnTo>
                  <a:pt x="15849" y="93177"/>
                </a:lnTo>
                <a:lnTo>
                  <a:pt x="19110" y="103642"/>
                </a:lnTo>
                <a:lnTo>
                  <a:pt x="23733" y="115595"/>
                </a:lnTo>
                <a:lnTo>
                  <a:pt x="28963" y="130433"/>
                </a:lnTo>
                <a:lnTo>
                  <a:pt x="30739" y="138390"/>
                </a:lnTo>
                <a:lnTo>
                  <a:pt x="31923" y="146552"/>
                </a:lnTo>
                <a:lnTo>
                  <a:pt x="32712" y="154852"/>
                </a:lnTo>
                <a:lnTo>
                  <a:pt x="34191" y="162289"/>
                </a:lnTo>
                <a:lnTo>
                  <a:pt x="36129" y="169153"/>
                </a:lnTo>
                <a:lnTo>
                  <a:pt x="46083" y="198407"/>
                </a:lnTo>
                <a:lnTo>
                  <a:pt x="48820" y="207519"/>
                </a:lnTo>
                <a:lnTo>
                  <a:pt x="57223" y="237593"/>
                </a:lnTo>
                <a:lnTo>
                  <a:pt x="62897" y="256092"/>
                </a:lnTo>
                <a:lnTo>
                  <a:pt x="65744" y="264073"/>
                </a:lnTo>
                <a:lnTo>
                  <a:pt x="68595" y="271298"/>
                </a:lnTo>
                <a:lnTo>
                  <a:pt x="71448" y="278020"/>
                </a:lnTo>
                <a:lnTo>
                  <a:pt x="74302" y="285359"/>
                </a:lnTo>
                <a:lnTo>
                  <a:pt x="80013" y="301134"/>
                </a:lnTo>
                <a:lnTo>
                  <a:pt x="82870" y="308388"/>
                </a:lnTo>
                <a:lnTo>
                  <a:pt x="85727" y="315129"/>
                </a:lnTo>
                <a:lnTo>
                  <a:pt x="91441" y="327700"/>
                </a:lnTo>
                <a:lnTo>
                  <a:pt x="97156" y="339637"/>
                </a:lnTo>
                <a:lnTo>
                  <a:pt x="100331" y="351292"/>
                </a:lnTo>
                <a:lnTo>
                  <a:pt x="101177" y="357067"/>
                </a:lnTo>
                <a:lnTo>
                  <a:pt x="104658" y="366024"/>
                </a:lnTo>
                <a:lnTo>
                  <a:pt x="111973" y="376421"/>
                </a:lnTo>
                <a:lnTo>
                  <a:pt x="114654" y="379535"/>
                </a:lnTo>
                <a:lnTo>
                  <a:pt x="122713" y="385534"/>
                </a:lnTo>
                <a:lnTo>
                  <a:pt x="131692" y="391376"/>
                </a:lnTo>
                <a:lnTo>
                  <a:pt x="142102" y="399067"/>
                </a:lnTo>
                <a:lnTo>
                  <a:pt x="148246" y="401201"/>
                </a:lnTo>
                <a:lnTo>
                  <a:pt x="157061" y="402401"/>
                </a:lnTo>
                <a:lnTo>
                  <a:pt x="165373" y="400142"/>
                </a:lnTo>
                <a:lnTo>
                  <a:pt x="174464" y="395963"/>
                </a:lnTo>
                <a:lnTo>
                  <a:pt x="184938" y="388256"/>
                </a:lnTo>
                <a:lnTo>
                  <a:pt x="191098" y="382743"/>
                </a:lnTo>
                <a:lnTo>
                  <a:pt x="197010" y="374578"/>
                </a:lnTo>
                <a:lnTo>
                  <a:pt x="202812" y="363646"/>
                </a:lnTo>
                <a:lnTo>
                  <a:pt x="205694" y="356731"/>
                </a:lnTo>
                <a:lnTo>
                  <a:pt x="208567" y="349263"/>
                </a:lnTo>
                <a:lnTo>
                  <a:pt x="212387" y="341427"/>
                </a:lnTo>
                <a:lnTo>
                  <a:pt x="216839" y="333345"/>
                </a:lnTo>
                <a:lnTo>
                  <a:pt x="221712" y="325100"/>
                </a:lnTo>
                <a:lnTo>
                  <a:pt x="225913" y="315793"/>
                </a:lnTo>
                <a:lnTo>
                  <a:pt x="229667" y="305779"/>
                </a:lnTo>
                <a:lnTo>
                  <a:pt x="233121" y="295292"/>
                </a:lnTo>
                <a:lnTo>
                  <a:pt x="235424" y="284491"/>
                </a:lnTo>
                <a:lnTo>
                  <a:pt x="236960" y="273481"/>
                </a:lnTo>
                <a:lnTo>
                  <a:pt x="237983" y="262330"/>
                </a:lnTo>
                <a:lnTo>
                  <a:pt x="240571" y="251087"/>
                </a:lnTo>
                <a:lnTo>
                  <a:pt x="244201" y="239781"/>
                </a:lnTo>
                <a:lnTo>
                  <a:pt x="248526" y="228434"/>
                </a:lnTo>
                <a:lnTo>
                  <a:pt x="253314" y="217059"/>
                </a:lnTo>
                <a:lnTo>
                  <a:pt x="258411" y="205666"/>
                </a:lnTo>
                <a:lnTo>
                  <a:pt x="269155" y="182847"/>
                </a:lnTo>
                <a:lnTo>
                  <a:pt x="297253" y="125725"/>
                </a:lnTo>
                <a:lnTo>
                  <a:pt x="301991" y="115249"/>
                </a:lnTo>
                <a:lnTo>
                  <a:pt x="306103" y="105408"/>
                </a:lnTo>
                <a:lnTo>
                  <a:pt x="309796" y="95989"/>
                </a:lnTo>
                <a:lnTo>
                  <a:pt x="316440" y="77904"/>
                </a:lnTo>
                <a:lnTo>
                  <a:pt x="319545" y="69081"/>
                </a:lnTo>
                <a:lnTo>
                  <a:pt x="322568" y="61294"/>
                </a:lnTo>
                <a:lnTo>
                  <a:pt x="325535" y="54197"/>
                </a:lnTo>
                <a:lnTo>
                  <a:pt x="331373" y="42185"/>
                </a:lnTo>
                <a:lnTo>
                  <a:pt x="340014" y="30067"/>
                </a:lnTo>
                <a:lnTo>
                  <a:pt x="348607" y="20444"/>
                </a:lnTo>
                <a:lnTo>
                  <a:pt x="354326" y="14484"/>
                </a:lnTo>
                <a:lnTo>
                  <a:pt x="356233" y="11561"/>
                </a:lnTo>
                <a:lnTo>
                  <a:pt x="3600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54"/>
          <p:cNvSpPr/>
          <p:nvPr/>
        </p:nvSpPr>
        <p:spPr>
          <a:xfrm>
            <a:off x="6175057" y="3121774"/>
            <a:ext cx="1080059" cy="444342"/>
          </a:xfrm>
          <a:custGeom>
            <a:avLst/>
            <a:gdLst/>
            <a:ahLst/>
            <a:cxnLst/>
            <a:rect l="0" t="0" r="0" b="0"/>
            <a:pathLst>
              <a:path w="1080059" h="444342">
                <a:moveTo>
                  <a:pt x="0" y="170066"/>
                </a:moveTo>
                <a:lnTo>
                  <a:pt x="0" y="191304"/>
                </a:lnTo>
                <a:lnTo>
                  <a:pt x="953" y="193749"/>
                </a:lnTo>
                <a:lnTo>
                  <a:pt x="6844" y="201742"/>
                </a:lnTo>
                <a:lnTo>
                  <a:pt x="14622" y="211095"/>
                </a:lnTo>
                <a:lnTo>
                  <a:pt x="20152" y="220368"/>
                </a:lnTo>
                <a:lnTo>
                  <a:pt x="23912" y="223603"/>
                </a:lnTo>
                <a:lnTo>
                  <a:pt x="28324" y="225760"/>
                </a:lnTo>
                <a:lnTo>
                  <a:pt x="37354" y="229109"/>
                </a:lnTo>
                <a:lnTo>
                  <a:pt x="44542" y="233772"/>
                </a:lnTo>
                <a:lnTo>
                  <a:pt x="53451" y="236479"/>
                </a:lnTo>
                <a:lnTo>
                  <a:pt x="58494" y="237201"/>
                </a:lnTo>
                <a:lnTo>
                  <a:pt x="66637" y="240544"/>
                </a:lnTo>
                <a:lnTo>
                  <a:pt x="70142" y="242769"/>
                </a:lnTo>
                <a:lnTo>
                  <a:pt x="79117" y="245241"/>
                </a:lnTo>
                <a:lnTo>
                  <a:pt x="84177" y="245900"/>
                </a:lnTo>
                <a:lnTo>
                  <a:pt x="94880" y="244092"/>
                </a:lnTo>
                <a:lnTo>
                  <a:pt x="109075" y="240259"/>
                </a:lnTo>
                <a:lnTo>
                  <a:pt x="117058" y="238410"/>
                </a:lnTo>
                <a:lnTo>
                  <a:pt x="143238" y="226808"/>
                </a:lnTo>
                <a:lnTo>
                  <a:pt x="160128" y="213972"/>
                </a:lnTo>
                <a:lnTo>
                  <a:pt x="181748" y="202654"/>
                </a:lnTo>
                <a:lnTo>
                  <a:pt x="187840" y="198458"/>
                </a:lnTo>
                <a:lnTo>
                  <a:pt x="197150" y="188718"/>
                </a:lnTo>
                <a:lnTo>
                  <a:pt x="207002" y="180578"/>
                </a:lnTo>
                <a:lnTo>
                  <a:pt x="212296" y="177074"/>
                </a:lnTo>
                <a:lnTo>
                  <a:pt x="220719" y="168100"/>
                </a:lnTo>
                <a:lnTo>
                  <a:pt x="230816" y="154878"/>
                </a:lnTo>
                <a:lnTo>
                  <a:pt x="242761" y="141877"/>
                </a:lnTo>
                <a:lnTo>
                  <a:pt x="244708" y="138891"/>
                </a:lnTo>
                <a:lnTo>
                  <a:pt x="246872" y="133033"/>
                </a:lnTo>
                <a:lnTo>
                  <a:pt x="248261" y="121511"/>
                </a:lnTo>
                <a:lnTo>
                  <a:pt x="248535" y="110063"/>
                </a:lnTo>
                <a:lnTo>
                  <a:pt x="248557" y="107204"/>
                </a:lnTo>
                <a:lnTo>
                  <a:pt x="247620" y="104345"/>
                </a:lnTo>
                <a:lnTo>
                  <a:pt x="242702" y="95771"/>
                </a:lnTo>
                <a:lnTo>
                  <a:pt x="241218" y="90056"/>
                </a:lnTo>
                <a:lnTo>
                  <a:pt x="239870" y="88151"/>
                </a:lnTo>
                <a:lnTo>
                  <a:pt x="238018" y="86881"/>
                </a:lnTo>
                <a:lnTo>
                  <a:pt x="215923" y="77778"/>
                </a:lnTo>
                <a:lnTo>
                  <a:pt x="203201" y="76165"/>
                </a:lnTo>
                <a:lnTo>
                  <a:pt x="200237" y="76985"/>
                </a:lnTo>
                <a:lnTo>
                  <a:pt x="194404" y="80436"/>
                </a:lnTo>
                <a:lnTo>
                  <a:pt x="177495" y="93152"/>
                </a:lnTo>
                <a:lnTo>
                  <a:pt x="172622" y="95930"/>
                </a:lnTo>
                <a:lnTo>
                  <a:pt x="164668" y="104096"/>
                </a:lnTo>
                <a:lnTo>
                  <a:pt x="161214" y="108941"/>
                </a:lnTo>
                <a:lnTo>
                  <a:pt x="152296" y="116864"/>
                </a:lnTo>
                <a:lnTo>
                  <a:pt x="147250" y="120310"/>
                </a:lnTo>
                <a:lnTo>
                  <a:pt x="136565" y="131760"/>
                </a:lnTo>
                <a:lnTo>
                  <a:pt x="126418" y="145421"/>
                </a:lnTo>
                <a:lnTo>
                  <a:pt x="118733" y="157842"/>
                </a:lnTo>
                <a:lnTo>
                  <a:pt x="116303" y="164774"/>
                </a:lnTo>
                <a:lnTo>
                  <a:pt x="114683" y="172253"/>
                </a:lnTo>
                <a:lnTo>
                  <a:pt x="113603" y="180096"/>
                </a:lnTo>
                <a:lnTo>
                  <a:pt x="110978" y="187230"/>
                </a:lnTo>
                <a:lnTo>
                  <a:pt x="99134" y="207325"/>
                </a:lnTo>
                <a:lnTo>
                  <a:pt x="95617" y="214907"/>
                </a:lnTo>
                <a:lnTo>
                  <a:pt x="92320" y="222820"/>
                </a:lnTo>
                <a:lnTo>
                  <a:pt x="90122" y="230953"/>
                </a:lnTo>
                <a:lnTo>
                  <a:pt x="88656" y="239232"/>
                </a:lnTo>
                <a:lnTo>
                  <a:pt x="87679" y="247609"/>
                </a:lnTo>
                <a:lnTo>
                  <a:pt x="87028" y="256051"/>
                </a:lnTo>
                <a:lnTo>
                  <a:pt x="86594" y="264537"/>
                </a:lnTo>
                <a:lnTo>
                  <a:pt x="86304" y="273052"/>
                </a:lnTo>
                <a:lnTo>
                  <a:pt x="88016" y="280633"/>
                </a:lnTo>
                <a:lnTo>
                  <a:pt x="94998" y="294137"/>
                </a:lnTo>
                <a:lnTo>
                  <a:pt x="97622" y="301357"/>
                </a:lnTo>
                <a:lnTo>
                  <a:pt x="99372" y="309028"/>
                </a:lnTo>
                <a:lnTo>
                  <a:pt x="100538" y="317000"/>
                </a:lnTo>
                <a:lnTo>
                  <a:pt x="102268" y="325172"/>
                </a:lnTo>
                <a:lnTo>
                  <a:pt x="104374" y="333477"/>
                </a:lnTo>
                <a:lnTo>
                  <a:pt x="106730" y="341871"/>
                </a:lnTo>
                <a:lnTo>
                  <a:pt x="109253" y="349373"/>
                </a:lnTo>
                <a:lnTo>
                  <a:pt x="114597" y="362788"/>
                </a:lnTo>
                <a:lnTo>
                  <a:pt x="117607" y="375100"/>
                </a:lnTo>
                <a:lnTo>
                  <a:pt x="118410" y="381050"/>
                </a:lnTo>
                <a:lnTo>
                  <a:pt x="120850" y="386922"/>
                </a:lnTo>
                <a:lnTo>
                  <a:pt x="128641" y="398526"/>
                </a:lnTo>
                <a:lnTo>
                  <a:pt x="139187" y="411218"/>
                </a:lnTo>
                <a:lnTo>
                  <a:pt x="152895" y="421012"/>
                </a:lnTo>
                <a:lnTo>
                  <a:pt x="174594" y="432854"/>
                </a:lnTo>
                <a:lnTo>
                  <a:pt x="190585" y="440546"/>
                </a:lnTo>
                <a:lnTo>
                  <a:pt x="198369" y="442679"/>
                </a:lnTo>
                <a:lnTo>
                  <a:pt x="230205" y="444161"/>
                </a:lnTo>
                <a:lnTo>
                  <a:pt x="254070" y="444341"/>
                </a:lnTo>
                <a:lnTo>
                  <a:pt x="265638" y="441826"/>
                </a:lnTo>
                <a:lnTo>
                  <a:pt x="271389" y="439822"/>
                </a:lnTo>
                <a:lnTo>
                  <a:pt x="282860" y="432515"/>
                </a:lnTo>
                <a:lnTo>
                  <a:pt x="300028" y="420231"/>
                </a:lnTo>
                <a:lnTo>
                  <a:pt x="311463" y="412695"/>
                </a:lnTo>
                <a:lnTo>
                  <a:pt x="322895" y="402996"/>
                </a:lnTo>
                <a:lnTo>
                  <a:pt x="336867" y="389795"/>
                </a:lnTo>
                <a:lnTo>
                  <a:pt x="344593" y="382274"/>
                </a:lnTo>
                <a:lnTo>
                  <a:pt x="355718" y="368838"/>
                </a:lnTo>
                <a:lnTo>
                  <a:pt x="375171" y="340139"/>
                </a:lnTo>
                <a:lnTo>
                  <a:pt x="378701" y="332026"/>
                </a:lnTo>
                <a:lnTo>
                  <a:pt x="381055" y="323759"/>
                </a:lnTo>
                <a:lnTo>
                  <a:pt x="382624" y="315391"/>
                </a:lnTo>
                <a:lnTo>
                  <a:pt x="385575" y="306954"/>
                </a:lnTo>
                <a:lnTo>
                  <a:pt x="389448" y="298472"/>
                </a:lnTo>
                <a:lnTo>
                  <a:pt x="404000" y="270342"/>
                </a:lnTo>
                <a:lnTo>
                  <a:pt x="409351" y="259776"/>
                </a:lnTo>
                <a:lnTo>
                  <a:pt x="413871" y="249876"/>
                </a:lnTo>
                <a:lnTo>
                  <a:pt x="417836" y="240417"/>
                </a:lnTo>
                <a:lnTo>
                  <a:pt x="421432" y="231254"/>
                </a:lnTo>
                <a:lnTo>
                  <a:pt x="427968" y="213453"/>
                </a:lnTo>
                <a:lnTo>
                  <a:pt x="439926" y="178742"/>
                </a:lnTo>
                <a:lnTo>
                  <a:pt x="442826" y="171087"/>
                </a:lnTo>
                <a:lnTo>
                  <a:pt x="448589" y="157502"/>
                </a:lnTo>
                <a:lnTo>
                  <a:pt x="450507" y="150260"/>
                </a:lnTo>
                <a:lnTo>
                  <a:pt x="451785" y="142574"/>
                </a:lnTo>
                <a:lnTo>
                  <a:pt x="452638" y="134593"/>
                </a:lnTo>
                <a:lnTo>
                  <a:pt x="454159" y="127367"/>
                </a:lnTo>
                <a:lnTo>
                  <a:pt x="458388" y="114258"/>
                </a:lnTo>
                <a:lnTo>
                  <a:pt x="463443" y="104623"/>
                </a:lnTo>
                <a:lnTo>
                  <a:pt x="466125" y="100719"/>
                </a:lnTo>
                <a:lnTo>
                  <a:pt x="469104" y="91303"/>
                </a:lnTo>
                <a:lnTo>
                  <a:pt x="470781" y="77831"/>
                </a:lnTo>
                <a:lnTo>
                  <a:pt x="471426" y="65589"/>
                </a:lnTo>
                <a:lnTo>
                  <a:pt x="471484" y="59031"/>
                </a:lnTo>
                <a:lnTo>
                  <a:pt x="471487" y="70591"/>
                </a:lnTo>
                <a:lnTo>
                  <a:pt x="476039" y="83336"/>
                </a:lnTo>
                <a:lnTo>
                  <a:pt x="478869" y="94626"/>
                </a:lnTo>
                <a:lnTo>
                  <a:pt x="479531" y="103517"/>
                </a:lnTo>
                <a:lnTo>
                  <a:pt x="479707" y="108555"/>
                </a:lnTo>
                <a:lnTo>
                  <a:pt x="482443" y="119233"/>
                </a:lnTo>
                <a:lnTo>
                  <a:pt x="484507" y="124747"/>
                </a:lnTo>
                <a:lnTo>
                  <a:pt x="486799" y="138494"/>
                </a:lnTo>
                <a:lnTo>
                  <a:pt x="487410" y="146161"/>
                </a:lnTo>
                <a:lnTo>
                  <a:pt x="488089" y="159759"/>
                </a:lnTo>
                <a:lnTo>
                  <a:pt x="488392" y="173105"/>
                </a:lnTo>
                <a:lnTo>
                  <a:pt x="488525" y="188561"/>
                </a:lnTo>
                <a:lnTo>
                  <a:pt x="489514" y="196683"/>
                </a:lnTo>
                <a:lnTo>
                  <a:pt x="491126" y="204956"/>
                </a:lnTo>
                <a:lnTo>
                  <a:pt x="493152" y="213329"/>
                </a:lnTo>
                <a:lnTo>
                  <a:pt x="494503" y="221768"/>
                </a:lnTo>
                <a:lnTo>
                  <a:pt x="495404" y="230251"/>
                </a:lnTo>
                <a:lnTo>
                  <a:pt x="496004" y="238764"/>
                </a:lnTo>
                <a:lnTo>
                  <a:pt x="496404" y="247297"/>
                </a:lnTo>
                <a:lnTo>
                  <a:pt x="496849" y="264398"/>
                </a:lnTo>
                <a:lnTo>
                  <a:pt x="498873" y="272959"/>
                </a:lnTo>
                <a:lnTo>
                  <a:pt x="502127" y="281524"/>
                </a:lnTo>
                <a:lnTo>
                  <a:pt x="516486" y="311250"/>
                </a:lnTo>
                <a:lnTo>
                  <a:pt x="520062" y="323619"/>
                </a:lnTo>
                <a:lnTo>
                  <a:pt x="521651" y="336419"/>
                </a:lnTo>
                <a:lnTo>
                  <a:pt x="522075" y="343833"/>
                </a:lnTo>
                <a:lnTo>
                  <a:pt x="522672" y="362840"/>
                </a:lnTo>
                <a:lnTo>
                  <a:pt x="522755" y="367162"/>
                </a:lnTo>
                <a:lnTo>
                  <a:pt x="525389" y="377044"/>
                </a:lnTo>
                <a:lnTo>
                  <a:pt x="529686" y="390778"/>
                </a:lnTo>
                <a:lnTo>
                  <a:pt x="530288" y="394359"/>
                </a:lnTo>
                <a:lnTo>
                  <a:pt x="533499" y="400879"/>
                </a:lnTo>
                <a:lnTo>
                  <a:pt x="535689" y="403951"/>
                </a:lnTo>
                <a:lnTo>
                  <a:pt x="538122" y="409905"/>
                </a:lnTo>
                <a:lnTo>
                  <a:pt x="539491" y="418612"/>
                </a:lnTo>
                <a:lnTo>
                  <a:pt x="540057" y="427091"/>
                </a:lnTo>
                <a:lnTo>
                  <a:pt x="540068" y="331236"/>
                </a:lnTo>
                <a:lnTo>
                  <a:pt x="538162" y="323232"/>
                </a:lnTo>
                <a:lnTo>
                  <a:pt x="534987" y="315039"/>
                </a:lnTo>
                <a:lnTo>
                  <a:pt x="530966" y="306720"/>
                </a:lnTo>
                <a:lnTo>
                  <a:pt x="529237" y="298316"/>
                </a:lnTo>
                <a:lnTo>
                  <a:pt x="529037" y="289856"/>
                </a:lnTo>
                <a:lnTo>
                  <a:pt x="529856" y="281358"/>
                </a:lnTo>
                <a:lnTo>
                  <a:pt x="530403" y="272836"/>
                </a:lnTo>
                <a:lnTo>
                  <a:pt x="530767" y="264297"/>
                </a:lnTo>
                <a:lnTo>
                  <a:pt x="531009" y="255746"/>
                </a:lnTo>
                <a:lnTo>
                  <a:pt x="532124" y="247188"/>
                </a:lnTo>
                <a:lnTo>
                  <a:pt x="533819" y="238626"/>
                </a:lnTo>
                <a:lnTo>
                  <a:pt x="543384" y="199801"/>
                </a:lnTo>
                <a:lnTo>
                  <a:pt x="546089" y="189889"/>
                </a:lnTo>
                <a:lnTo>
                  <a:pt x="551634" y="171256"/>
                </a:lnTo>
                <a:lnTo>
                  <a:pt x="560110" y="144701"/>
                </a:lnTo>
                <a:lnTo>
                  <a:pt x="563907" y="136963"/>
                </a:lnTo>
                <a:lnTo>
                  <a:pt x="573205" y="123286"/>
                </a:lnTo>
                <a:lnTo>
                  <a:pt x="577399" y="116019"/>
                </a:lnTo>
                <a:lnTo>
                  <a:pt x="581148" y="108317"/>
                </a:lnTo>
                <a:lnTo>
                  <a:pt x="584600" y="100325"/>
                </a:lnTo>
                <a:lnTo>
                  <a:pt x="588806" y="93092"/>
                </a:lnTo>
                <a:lnTo>
                  <a:pt x="598559" y="79975"/>
                </a:lnTo>
                <a:lnTo>
                  <a:pt x="609244" y="67795"/>
                </a:lnTo>
                <a:lnTo>
                  <a:pt x="620342" y="56032"/>
                </a:lnTo>
                <a:lnTo>
                  <a:pt x="648688" y="27226"/>
                </a:lnTo>
                <a:lnTo>
                  <a:pt x="665808" y="14607"/>
                </a:lnTo>
                <a:lnTo>
                  <a:pt x="677232" y="10485"/>
                </a:lnTo>
                <a:lnTo>
                  <a:pt x="688659" y="7701"/>
                </a:lnTo>
                <a:lnTo>
                  <a:pt x="705803" y="1731"/>
                </a:lnTo>
                <a:lnTo>
                  <a:pt x="717233" y="0"/>
                </a:lnTo>
                <a:lnTo>
                  <a:pt x="728662" y="1771"/>
                </a:lnTo>
                <a:lnTo>
                  <a:pt x="743268" y="5583"/>
                </a:lnTo>
                <a:lnTo>
                  <a:pt x="746972" y="6118"/>
                </a:lnTo>
                <a:lnTo>
                  <a:pt x="750393" y="7427"/>
                </a:lnTo>
                <a:lnTo>
                  <a:pt x="756736" y="11422"/>
                </a:lnTo>
                <a:lnTo>
                  <a:pt x="762730" y="18912"/>
                </a:lnTo>
                <a:lnTo>
                  <a:pt x="771459" y="31300"/>
                </a:lnTo>
                <a:lnTo>
                  <a:pt x="774338" y="34692"/>
                </a:lnTo>
                <a:lnTo>
                  <a:pt x="780078" y="46082"/>
                </a:lnTo>
                <a:lnTo>
                  <a:pt x="784852" y="59717"/>
                </a:lnTo>
                <a:lnTo>
                  <a:pt x="786973" y="72127"/>
                </a:lnTo>
                <a:lnTo>
                  <a:pt x="787538" y="79056"/>
                </a:lnTo>
                <a:lnTo>
                  <a:pt x="787916" y="86532"/>
                </a:lnTo>
                <a:lnTo>
                  <a:pt x="788167" y="94374"/>
                </a:lnTo>
                <a:lnTo>
                  <a:pt x="787383" y="103412"/>
                </a:lnTo>
                <a:lnTo>
                  <a:pt x="785907" y="113248"/>
                </a:lnTo>
                <a:lnTo>
                  <a:pt x="783970" y="123614"/>
                </a:lnTo>
                <a:lnTo>
                  <a:pt x="782679" y="133383"/>
                </a:lnTo>
                <a:lnTo>
                  <a:pt x="781819" y="142753"/>
                </a:lnTo>
                <a:lnTo>
                  <a:pt x="781245" y="151857"/>
                </a:lnTo>
                <a:lnTo>
                  <a:pt x="779909" y="161737"/>
                </a:lnTo>
                <a:lnTo>
                  <a:pt x="778068" y="172133"/>
                </a:lnTo>
                <a:lnTo>
                  <a:pt x="775887" y="182874"/>
                </a:lnTo>
                <a:lnTo>
                  <a:pt x="774433" y="192892"/>
                </a:lnTo>
                <a:lnTo>
                  <a:pt x="773463" y="202428"/>
                </a:lnTo>
                <a:lnTo>
                  <a:pt x="772818" y="211643"/>
                </a:lnTo>
                <a:lnTo>
                  <a:pt x="772387" y="221597"/>
                </a:lnTo>
                <a:lnTo>
                  <a:pt x="771908" y="242815"/>
                </a:lnTo>
                <a:lnTo>
                  <a:pt x="770828" y="252856"/>
                </a:lnTo>
                <a:lnTo>
                  <a:pt x="769155" y="262407"/>
                </a:lnTo>
                <a:lnTo>
                  <a:pt x="767088" y="271631"/>
                </a:lnTo>
                <a:lnTo>
                  <a:pt x="767614" y="280638"/>
                </a:lnTo>
                <a:lnTo>
                  <a:pt x="769871" y="289501"/>
                </a:lnTo>
                <a:lnTo>
                  <a:pt x="773280" y="298267"/>
                </a:lnTo>
                <a:lnTo>
                  <a:pt x="779607" y="315627"/>
                </a:lnTo>
                <a:lnTo>
                  <a:pt x="782629" y="324256"/>
                </a:lnTo>
                <a:lnTo>
                  <a:pt x="784642" y="332867"/>
                </a:lnTo>
                <a:lnTo>
                  <a:pt x="785985" y="341465"/>
                </a:lnTo>
                <a:lnTo>
                  <a:pt x="786880" y="350054"/>
                </a:lnTo>
                <a:lnTo>
                  <a:pt x="788429" y="357686"/>
                </a:lnTo>
                <a:lnTo>
                  <a:pt x="792691" y="371245"/>
                </a:lnTo>
                <a:lnTo>
                  <a:pt x="795219" y="383621"/>
                </a:lnTo>
                <a:lnTo>
                  <a:pt x="797296" y="395472"/>
                </a:lnTo>
                <a:lnTo>
                  <a:pt x="801393" y="407089"/>
                </a:lnTo>
                <a:lnTo>
                  <a:pt x="804772" y="411901"/>
                </a:lnTo>
                <a:lnTo>
                  <a:pt x="813607" y="419788"/>
                </a:lnTo>
                <a:lnTo>
                  <a:pt x="829290" y="429583"/>
                </a:lnTo>
                <a:lnTo>
                  <a:pt x="837838" y="433044"/>
                </a:lnTo>
                <a:lnTo>
                  <a:pt x="846718" y="434582"/>
                </a:lnTo>
                <a:lnTo>
                  <a:pt x="879288" y="435651"/>
                </a:lnTo>
                <a:lnTo>
                  <a:pt x="891175" y="433201"/>
                </a:lnTo>
                <a:lnTo>
                  <a:pt x="914328" y="423867"/>
                </a:lnTo>
                <a:lnTo>
                  <a:pt x="931523" y="411107"/>
                </a:lnTo>
                <a:lnTo>
                  <a:pt x="945506" y="400703"/>
                </a:lnTo>
                <a:lnTo>
                  <a:pt x="960293" y="389729"/>
                </a:lnTo>
                <a:lnTo>
                  <a:pt x="973214" y="378501"/>
                </a:lnTo>
                <a:lnTo>
                  <a:pt x="987847" y="364621"/>
                </a:lnTo>
                <a:lnTo>
                  <a:pt x="1020525" y="332427"/>
                </a:lnTo>
                <a:lnTo>
                  <a:pt x="1026107" y="324979"/>
                </a:lnTo>
                <a:lnTo>
                  <a:pt x="1032310" y="311624"/>
                </a:lnTo>
                <a:lnTo>
                  <a:pt x="1035869" y="304443"/>
                </a:lnTo>
                <a:lnTo>
                  <a:pt x="1040147" y="296798"/>
                </a:lnTo>
                <a:lnTo>
                  <a:pt x="1044903" y="288844"/>
                </a:lnTo>
                <a:lnTo>
                  <a:pt x="1049027" y="281636"/>
                </a:lnTo>
                <a:lnTo>
                  <a:pt x="1056149" y="268548"/>
                </a:lnTo>
                <a:lnTo>
                  <a:pt x="1060335" y="261438"/>
                </a:lnTo>
                <a:lnTo>
                  <a:pt x="1070065" y="245918"/>
                </a:lnTo>
                <a:lnTo>
                  <a:pt x="1075660" y="234575"/>
                </a:lnTo>
                <a:lnTo>
                  <a:pt x="1078146" y="225406"/>
                </a:lnTo>
                <a:lnTo>
                  <a:pt x="1079252" y="214982"/>
                </a:lnTo>
                <a:lnTo>
                  <a:pt x="1079873" y="202953"/>
                </a:lnTo>
                <a:lnTo>
                  <a:pt x="1080058" y="193356"/>
                </a:lnTo>
                <a:lnTo>
                  <a:pt x="1079131" y="190356"/>
                </a:lnTo>
                <a:lnTo>
                  <a:pt x="1072747" y="180369"/>
                </a:lnTo>
                <a:lnTo>
                  <a:pt x="1071400" y="179792"/>
                </a:lnTo>
                <a:lnTo>
                  <a:pt x="1062990" y="1786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55"/>
          <p:cNvSpPr/>
          <p:nvPr/>
        </p:nvSpPr>
        <p:spPr>
          <a:xfrm>
            <a:off x="182984" y="3737610"/>
            <a:ext cx="8135199" cy="74451"/>
          </a:xfrm>
          <a:custGeom>
            <a:avLst/>
            <a:gdLst/>
            <a:ahLst/>
            <a:cxnLst/>
            <a:rect l="0" t="0" r="0" b="0"/>
            <a:pathLst>
              <a:path w="8135199" h="74451">
                <a:moveTo>
                  <a:pt x="8468" y="25717"/>
                </a:moveTo>
                <a:lnTo>
                  <a:pt x="0" y="17249"/>
                </a:lnTo>
                <a:lnTo>
                  <a:pt x="7286" y="17154"/>
                </a:lnTo>
                <a:lnTo>
                  <a:pt x="8632" y="18103"/>
                </a:lnTo>
                <a:lnTo>
                  <a:pt x="10482" y="19689"/>
                </a:lnTo>
                <a:lnTo>
                  <a:pt x="12668" y="21698"/>
                </a:lnTo>
                <a:lnTo>
                  <a:pt x="15078" y="23038"/>
                </a:lnTo>
                <a:lnTo>
                  <a:pt x="20296" y="24526"/>
                </a:lnTo>
                <a:lnTo>
                  <a:pt x="41629" y="25613"/>
                </a:lnTo>
                <a:lnTo>
                  <a:pt x="46768" y="24695"/>
                </a:lnTo>
                <a:lnTo>
                  <a:pt x="52098" y="23131"/>
                </a:lnTo>
                <a:lnTo>
                  <a:pt x="57557" y="21135"/>
                </a:lnTo>
                <a:lnTo>
                  <a:pt x="71243" y="18918"/>
                </a:lnTo>
                <a:lnTo>
                  <a:pt x="321887" y="17144"/>
                </a:lnTo>
                <a:lnTo>
                  <a:pt x="606993" y="17144"/>
                </a:lnTo>
                <a:lnTo>
                  <a:pt x="620845" y="18097"/>
                </a:lnTo>
                <a:lnTo>
                  <a:pt x="634841" y="19685"/>
                </a:lnTo>
                <a:lnTo>
                  <a:pt x="648935" y="21696"/>
                </a:lnTo>
                <a:lnTo>
                  <a:pt x="679835" y="23930"/>
                </a:lnTo>
                <a:lnTo>
                  <a:pt x="925778" y="25713"/>
                </a:lnTo>
                <a:lnTo>
                  <a:pt x="1128943" y="24765"/>
                </a:lnTo>
                <a:lnTo>
                  <a:pt x="1148834" y="23177"/>
                </a:lnTo>
                <a:lnTo>
                  <a:pt x="1168762" y="21166"/>
                </a:lnTo>
                <a:lnTo>
                  <a:pt x="1208684" y="18932"/>
                </a:lnTo>
                <a:lnTo>
                  <a:pt x="1455434" y="17158"/>
                </a:lnTo>
                <a:lnTo>
                  <a:pt x="2139334" y="17144"/>
                </a:lnTo>
                <a:lnTo>
                  <a:pt x="2163423" y="16192"/>
                </a:lnTo>
                <a:lnTo>
                  <a:pt x="2188054" y="14605"/>
                </a:lnTo>
                <a:lnTo>
                  <a:pt x="2213048" y="12594"/>
                </a:lnTo>
                <a:lnTo>
                  <a:pt x="2261139" y="10360"/>
                </a:lnTo>
                <a:lnTo>
                  <a:pt x="2460463" y="7690"/>
                </a:lnTo>
                <a:lnTo>
                  <a:pt x="2486094" y="6079"/>
                </a:lnTo>
                <a:lnTo>
                  <a:pt x="2511754" y="4052"/>
                </a:lnTo>
                <a:lnTo>
                  <a:pt x="2560584" y="1801"/>
                </a:lnTo>
                <a:lnTo>
                  <a:pt x="2788656" y="46"/>
                </a:lnTo>
                <a:lnTo>
                  <a:pt x="3206002" y="0"/>
                </a:lnTo>
                <a:lnTo>
                  <a:pt x="3231722" y="952"/>
                </a:lnTo>
                <a:lnTo>
                  <a:pt x="3257442" y="2540"/>
                </a:lnTo>
                <a:lnTo>
                  <a:pt x="3283160" y="4551"/>
                </a:lnTo>
                <a:lnTo>
                  <a:pt x="3334597" y="6785"/>
                </a:lnTo>
                <a:lnTo>
                  <a:pt x="3437467" y="8219"/>
                </a:lnTo>
                <a:lnTo>
                  <a:pt x="3463186" y="9289"/>
                </a:lnTo>
                <a:lnTo>
                  <a:pt x="3488903" y="10955"/>
                </a:lnTo>
                <a:lnTo>
                  <a:pt x="3514620" y="13018"/>
                </a:lnTo>
                <a:lnTo>
                  <a:pt x="3566055" y="15311"/>
                </a:lnTo>
                <a:lnTo>
                  <a:pt x="3664375" y="16782"/>
                </a:lnTo>
                <a:lnTo>
                  <a:pt x="3688751" y="17856"/>
                </a:lnTo>
                <a:lnTo>
                  <a:pt x="3713575" y="19524"/>
                </a:lnTo>
                <a:lnTo>
                  <a:pt x="3738697" y="21588"/>
                </a:lnTo>
                <a:lnTo>
                  <a:pt x="3789470" y="23882"/>
                </a:lnTo>
                <a:lnTo>
                  <a:pt x="3891915" y="25355"/>
                </a:lnTo>
                <a:lnTo>
                  <a:pt x="3916645" y="26428"/>
                </a:lnTo>
                <a:lnTo>
                  <a:pt x="3940752" y="28096"/>
                </a:lnTo>
                <a:lnTo>
                  <a:pt x="3964443" y="30161"/>
                </a:lnTo>
                <a:lnTo>
                  <a:pt x="4013627" y="32454"/>
                </a:lnTo>
                <a:lnTo>
                  <a:pt x="4119602" y="33927"/>
                </a:lnTo>
                <a:lnTo>
                  <a:pt x="4145589" y="35000"/>
                </a:lnTo>
                <a:lnTo>
                  <a:pt x="4170534" y="36668"/>
                </a:lnTo>
                <a:lnTo>
                  <a:pt x="4194784" y="38733"/>
                </a:lnTo>
                <a:lnTo>
                  <a:pt x="4244588" y="41027"/>
                </a:lnTo>
                <a:lnTo>
                  <a:pt x="4320822" y="39778"/>
                </a:lnTo>
                <a:lnTo>
                  <a:pt x="4346411" y="37949"/>
                </a:lnTo>
                <a:lnTo>
                  <a:pt x="4397703" y="35916"/>
                </a:lnTo>
                <a:lnTo>
                  <a:pt x="4477314" y="37311"/>
                </a:lnTo>
                <a:lnTo>
                  <a:pt x="4505031" y="39162"/>
                </a:lnTo>
                <a:lnTo>
                  <a:pt x="4558688" y="41218"/>
                </a:lnTo>
                <a:lnTo>
                  <a:pt x="4747765" y="42766"/>
                </a:lnTo>
                <a:lnTo>
                  <a:pt x="4773914" y="43751"/>
                </a:lnTo>
                <a:lnTo>
                  <a:pt x="4799920" y="45359"/>
                </a:lnTo>
                <a:lnTo>
                  <a:pt x="4825829" y="47384"/>
                </a:lnTo>
                <a:lnTo>
                  <a:pt x="4877478" y="49635"/>
                </a:lnTo>
                <a:lnTo>
                  <a:pt x="4980484" y="51079"/>
                </a:lnTo>
                <a:lnTo>
                  <a:pt x="5006213" y="52150"/>
                </a:lnTo>
                <a:lnTo>
                  <a:pt x="5031938" y="53817"/>
                </a:lnTo>
                <a:lnTo>
                  <a:pt x="5057661" y="55880"/>
                </a:lnTo>
                <a:lnTo>
                  <a:pt x="5106561" y="58173"/>
                </a:lnTo>
                <a:lnTo>
                  <a:pt x="5353262" y="59976"/>
                </a:lnTo>
                <a:lnTo>
                  <a:pt x="5599556" y="59054"/>
                </a:lnTo>
                <a:lnTo>
                  <a:pt x="5626573" y="57467"/>
                </a:lnTo>
                <a:lnTo>
                  <a:pt x="5654109" y="55456"/>
                </a:lnTo>
                <a:lnTo>
                  <a:pt x="5705025" y="53222"/>
                </a:lnTo>
                <a:lnTo>
                  <a:pt x="5957859" y="51466"/>
                </a:lnTo>
                <a:lnTo>
                  <a:pt x="6145589" y="52389"/>
                </a:lnTo>
                <a:lnTo>
                  <a:pt x="6171569" y="53976"/>
                </a:lnTo>
                <a:lnTo>
                  <a:pt x="6197462" y="55986"/>
                </a:lnTo>
                <a:lnTo>
                  <a:pt x="6251632" y="58220"/>
                </a:lnTo>
                <a:lnTo>
                  <a:pt x="6498443" y="59960"/>
                </a:lnTo>
                <a:lnTo>
                  <a:pt x="6555263" y="60939"/>
                </a:lnTo>
                <a:lnTo>
                  <a:pt x="6583751" y="62534"/>
                </a:lnTo>
                <a:lnTo>
                  <a:pt x="6612267" y="64549"/>
                </a:lnTo>
                <a:lnTo>
                  <a:pt x="6671892" y="66788"/>
                </a:lnTo>
                <a:lnTo>
                  <a:pt x="6907193" y="69462"/>
                </a:lnTo>
                <a:lnTo>
                  <a:pt x="6998021" y="74450"/>
                </a:lnTo>
                <a:lnTo>
                  <a:pt x="7143283" y="72246"/>
                </a:lnTo>
                <a:lnTo>
                  <a:pt x="7203175" y="70209"/>
                </a:lnTo>
                <a:lnTo>
                  <a:pt x="7445505" y="68643"/>
                </a:lnTo>
                <a:lnTo>
                  <a:pt x="7689067" y="67629"/>
                </a:lnTo>
                <a:lnTo>
                  <a:pt x="7714905" y="66041"/>
                </a:lnTo>
                <a:lnTo>
                  <a:pt x="7740703" y="64030"/>
                </a:lnTo>
                <a:lnTo>
                  <a:pt x="7789687" y="61795"/>
                </a:lnTo>
                <a:lnTo>
                  <a:pt x="7940234" y="60112"/>
                </a:lnTo>
                <a:lnTo>
                  <a:pt x="7958550" y="59124"/>
                </a:lnTo>
                <a:lnTo>
                  <a:pt x="7975523" y="57514"/>
                </a:lnTo>
                <a:lnTo>
                  <a:pt x="7991600" y="55487"/>
                </a:lnTo>
                <a:lnTo>
                  <a:pt x="8022164" y="53236"/>
                </a:lnTo>
                <a:lnTo>
                  <a:pt x="8135198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56"/>
          <p:cNvSpPr/>
          <p:nvPr/>
        </p:nvSpPr>
        <p:spPr>
          <a:xfrm>
            <a:off x="2128837" y="4003710"/>
            <a:ext cx="351473" cy="453991"/>
          </a:xfrm>
          <a:custGeom>
            <a:avLst/>
            <a:gdLst/>
            <a:ahLst/>
            <a:cxnLst/>
            <a:rect l="0" t="0" r="0" b="0"/>
            <a:pathLst>
              <a:path w="351473" h="453991">
                <a:moveTo>
                  <a:pt x="0" y="8219"/>
                </a:moveTo>
                <a:lnTo>
                  <a:pt x="0" y="0"/>
                </a:lnTo>
                <a:lnTo>
                  <a:pt x="0" y="8117"/>
                </a:lnTo>
                <a:lnTo>
                  <a:pt x="9325" y="17531"/>
                </a:lnTo>
                <a:lnTo>
                  <a:pt x="37161" y="45380"/>
                </a:lnTo>
                <a:lnTo>
                  <a:pt x="45724" y="58494"/>
                </a:lnTo>
                <a:lnTo>
                  <a:pt x="57151" y="74101"/>
                </a:lnTo>
                <a:lnTo>
                  <a:pt x="62865" y="83855"/>
                </a:lnTo>
                <a:lnTo>
                  <a:pt x="71120" y="94541"/>
                </a:lnTo>
                <a:lnTo>
                  <a:pt x="80186" y="105639"/>
                </a:lnTo>
                <a:lnTo>
                  <a:pt x="87391" y="116922"/>
                </a:lnTo>
                <a:lnTo>
                  <a:pt x="92551" y="122598"/>
                </a:lnTo>
                <a:lnTo>
                  <a:pt x="98848" y="128287"/>
                </a:lnTo>
                <a:lnTo>
                  <a:pt x="105904" y="133985"/>
                </a:lnTo>
                <a:lnTo>
                  <a:pt x="112513" y="140640"/>
                </a:lnTo>
                <a:lnTo>
                  <a:pt x="118823" y="147935"/>
                </a:lnTo>
                <a:lnTo>
                  <a:pt x="124935" y="155656"/>
                </a:lnTo>
                <a:lnTo>
                  <a:pt x="130915" y="162708"/>
                </a:lnTo>
                <a:lnTo>
                  <a:pt x="136807" y="169315"/>
                </a:lnTo>
                <a:lnTo>
                  <a:pt x="148433" y="181735"/>
                </a:lnTo>
                <a:lnTo>
                  <a:pt x="159950" y="193605"/>
                </a:lnTo>
                <a:lnTo>
                  <a:pt x="165689" y="200390"/>
                </a:lnTo>
                <a:lnTo>
                  <a:pt x="171419" y="207771"/>
                </a:lnTo>
                <a:lnTo>
                  <a:pt x="177144" y="215549"/>
                </a:lnTo>
                <a:lnTo>
                  <a:pt x="182866" y="222639"/>
                </a:lnTo>
                <a:lnTo>
                  <a:pt x="188586" y="229271"/>
                </a:lnTo>
                <a:lnTo>
                  <a:pt x="194304" y="235597"/>
                </a:lnTo>
                <a:lnTo>
                  <a:pt x="200021" y="242672"/>
                </a:lnTo>
                <a:lnTo>
                  <a:pt x="205737" y="250246"/>
                </a:lnTo>
                <a:lnTo>
                  <a:pt x="211453" y="258153"/>
                </a:lnTo>
                <a:lnTo>
                  <a:pt x="217169" y="265329"/>
                </a:lnTo>
                <a:lnTo>
                  <a:pt x="222884" y="272019"/>
                </a:lnTo>
                <a:lnTo>
                  <a:pt x="228600" y="278383"/>
                </a:lnTo>
                <a:lnTo>
                  <a:pt x="240030" y="290535"/>
                </a:lnTo>
                <a:lnTo>
                  <a:pt x="262890" y="313858"/>
                </a:lnTo>
                <a:lnTo>
                  <a:pt x="271780" y="325351"/>
                </a:lnTo>
                <a:lnTo>
                  <a:pt x="279858" y="336810"/>
                </a:lnTo>
                <a:lnTo>
                  <a:pt x="289799" y="348252"/>
                </a:lnTo>
                <a:lnTo>
                  <a:pt x="298027" y="359688"/>
                </a:lnTo>
                <a:lnTo>
                  <a:pt x="305812" y="371120"/>
                </a:lnTo>
                <a:lnTo>
                  <a:pt x="315621" y="382551"/>
                </a:lnTo>
                <a:lnTo>
                  <a:pt x="318999" y="388266"/>
                </a:lnTo>
                <a:lnTo>
                  <a:pt x="324706" y="404460"/>
                </a:lnTo>
                <a:lnTo>
                  <a:pt x="337423" y="426606"/>
                </a:lnTo>
                <a:lnTo>
                  <a:pt x="340466" y="434834"/>
                </a:lnTo>
                <a:lnTo>
                  <a:pt x="341277" y="438362"/>
                </a:lnTo>
                <a:lnTo>
                  <a:pt x="342771" y="440713"/>
                </a:lnTo>
                <a:lnTo>
                  <a:pt x="344719" y="442281"/>
                </a:lnTo>
                <a:lnTo>
                  <a:pt x="346970" y="443327"/>
                </a:lnTo>
                <a:lnTo>
                  <a:pt x="348471" y="444976"/>
                </a:lnTo>
                <a:lnTo>
                  <a:pt x="349471" y="447028"/>
                </a:lnTo>
                <a:lnTo>
                  <a:pt x="351472" y="4539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57"/>
          <p:cNvSpPr/>
          <p:nvPr/>
        </p:nvSpPr>
        <p:spPr>
          <a:xfrm>
            <a:off x="2137409" y="4003357"/>
            <a:ext cx="300039" cy="377191"/>
          </a:xfrm>
          <a:custGeom>
            <a:avLst/>
            <a:gdLst/>
            <a:ahLst/>
            <a:cxnLst/>
            <a:rect l="0" t="0" r="0" b="0"/>
            <a:pathLst>
              <a:path w="300039" h="377191">
                <a:moveTo>
                  <a:pt x="300038" y="0"/>
                </a:moveTo>
                <a:lnTo>
                  <a:pt x="287268" y="12770"/>
                </a:lnTo>
                <a:lnTo>
                  <a:pt x="282297" y="20281"/>
                </a:lnTo>
                <a:lnTo>
                  <a:pt x="276913" y="29969"/>
                </a:lnTo>
                <a:lnTo>
                  <a:pt x="271345" y="40624"/>
                </a:lnTo>
                <a:lnTo>
                  <a:pt x="263156" y="51710"/>
                </a:lnTo>
                <a:lnTo>
                  <a:pt x="254119" y="62035"/>
                </a:lnTo>
                <a:lnTo>
                  <a:pt x="246927" y="69799"/>
                </a:lnTo>
                <a:lnTo>
                  <a:pt x="238015" y="81504"/>
                </a:lnTo>
                <a:lnTo>
                  <a:pt x="232972" y="88626"/>
                </a:lnTo>
                <a:lnTo>
                  <a:pt x="227705" y="95279"/>
                </a:lnTo>
                <a:lnTo>
                  <a:pt x="222289" y="101619"/>
                </a:lnTo>
                <a:lnTo>
                  <a:pt x="216773" y="107751"/>
                </a:lnTo>
                <a:lnTo>
                  <a:pt x="212143" y="113744"/>
                </a:lnTo>
                <a:lnTo>
                  <a:pt x="204458" y="125483"/>
                </a:lnTo>
                <a:lnTo>
                  <a:pt x="195328" y="137050"/>
                </a:lnTo>
                <a:lnTo>
                  <a:pt x="190226" y="142802"/>
                </a:lnTo>
                <a:lnTo>
                  <a:pt x="184920" y="149494"/>
                </a:lnTo>
                <a:lnTo>
                  <a:pt x="179478" y="156813"/>
                </a:lnTo>
                <a:lnTo>
                  <a:pt x="173945" y="164549"/>
                </a:lnTo>
                <a:lnTo>
                  <a:pt x="169303" y="171612"/>
                </a:lnTo>
                <a:lnTo>
                  <a:pt x="165257" y="178226"/>
                </a:lnTo>
                <a:lnTo>
                  <a:pt x="161606" y="184540"/>
                </a:lnTo>
                <a:lnTo>
                  <a:pt x="157268" y="190654"/>
                </a:lnTo>
                <a:lnTo>
                  <a:pt x="152470" y="196635"/>
                </a:lnTo>
                <a:lnTo>
                  <a:pt x="147367" y="202528"/>
                </a:lnTo>
                <a:lnTo>
                  <a:pt x="142060" y="209313"/>
                </a:lnTo>
                <a:lnTo>
                  <a:pt x="136617" y="216695"/>
                </a:lnTo>
                <a:lnTo>
                  <a:pt x="131083" y="224473"/>
                </a:lnTo>
                <a:lnTo>
                  <a:pt x="126441" y="231564"/>
                </a:lnTo>
                <a:lnTo>
                  <a:pt x="122394" y="238196"/>
                </a:lnTo>
                <a:lnTo>
                  <a:pt x="118744" y="244522"/>
                </a:lnTo>
                <a:lnTo>
                  <a:pt x="112148" y="256632"/>
                </a:lnTo>
                <a:lnTo>
                  <a:pt x="105089" y="268364"/>
                </a:lnTo>
                <a:lnTo>
                  <a:pt x="100539" y="274159"/>
                </a:lnTo>
                <a:lnTo>
                  <a:pt x="91357" y="284726"/>
                </a:lnTo>
                <a:lnTo>
                  <a:pt x="84101" y="292597"/>
                </a:lnTo>
                <a:lnTo>
                  <a:pt x="77701" y="301811"/>
                </a:lnTo>
                <a:lnTo>
                  <a:pt x="71682" y="312256"/>
                </a:lnTo>
                <a:lnTo>
                  <a:pt x="65831" y="323248"/>
                </a:lnTo>
                <a:lnTo>
                  <a:pt x="57516" y="331943"/>
                </a:lnTo>
                <a:lnTo>
                  <a:pt x="52632" y="335596"/>
                </a:lnTo>
                <a:lnTo>
                  <a:pt x="49375" y="339936"/>
                </a:lnTo>
                <a:lnTo>
                  <a:pt x="47205" y="344734"/>
                </a:lnTo>
                <a:lnTo>
                  <a:pt x="43840" y="354192"/>
                </a:lnTo>
                <a:lnTo>
                  <a:pt x="39170" y="361571"/>
                </a:lnTo>
                <a:lnTo>
                  <a:pt x="36591" y="363920"/>
                </a:lnTo>
                <a:lnTo>
                  <a:pt x="33919" y="365486"/>
                </a:lnTo>
                <a:lnTo>
                  <a:pt x="31185" y="366530"/>
                </a:lnTo>
                <a:lnTo>
                  <a:pt x="25608" y="370230"/>
                </a:lnTo>
                <a:lnTo>
                  <a:pt x="18817" y="375815"/>
                </a:lnTo>
                <a:lnTo>
                  <a:pt x="15348" y="376579"/>
                </a:lnTo>
                <a:lnTo>
                  <a:pt x="6209" y="377174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58"/>
          <p:cNvSpPr/>
          <p:nvPr/>
        </p:nvSpPr>
        <p:spPr>
          <a:xfrm>
            <a:off x="2651759" y="3866197"/>
            <a:ext cx="222841" cy="239914"/>
          </a:xfrm>
          <a:custGeom>
            <a:avLst/>
            <a:gdLst/>
            <a:ahLst/>
            <a:cxnLst/>
            <a:rect l="0" t="0" r="0" b="0"/>
            <a:pathLst>
              <a:path w="222841" h="239914">
                <a:moveTo>
                  <a:pt x="214313" y="0"/>
                </a:moveTo>
                <a:lnTo>
                  <a:pt x="193001" y="0"/>
                </a:lnTo>
                <a:lnTo>
                  <a:pt x="190580" y="953"/>
                </a:lnTo>
                <a:lnTo>
                  <a:pt x="185350" y="4551"/>
                </a:lnTo>
                <a:lnTo>
                  <a:pt x="181669" y="5892"/>
                </a:lnTo>
                <a:lnTo>
                  <a:pt x="177310" y="6785"/>
                </a:lnTo>
                <a:lnTo>
                  <a:pt x="172500" y="7381"/>
                </a:lnTo>
                <a:lnTo>
                  <a:pt x="168340" y="7778"/>
                </a:lnTo>
                <a:lnTo>
                  <a:pt x="164614" y="8043"/>
                </a:lnTo>
                <a:lnTo>
                  <a:pt x="161178" y="8219"/>
                </a:lnTo>
                <a:lnTo>
                  <a:pt x="156982" y="9290"/>
                </a:lnTo>
                <a:lnTo>
                  <a:pt x="152280" y="10956"/>
                </a:lnTo>
                <a:lnTo>
                  <a:pt x="147240" y="13019"/>
                </a:lnTo>
                <a:lnTo>
                  <a:pt x="141975" y="14394"/>
                </a:lnTo>
                <a:lnTo>
                  <a:pt x="136560" y="15311"/>
                </a:lnTo>
                <a:lnTo>
                  <a:pt x="131045" y="15923"/>
                </a:lnTo>
                <a:lnTo>
                  <a:pt x="125464" y="16330"/>
                </a:lnTo>
                <a:lnTo>
                  <a:pt x="119838" y="16602"/>
                </a:lnTo>
                <a:lnTo>
                  <a:pt x="105358" y="16984"/>
                </a:lnTo>
                <a:lnTo>
                  <a:pt x="87381" y="17114"/>
                </a:lnTo>
                <a:lnTo>
                  <a:pt x="83019" y="16171"/>
                </a:lnTo>
                <a:lnTo>
                  <a:pt x="79159" y="14591"/>
                </a:lnTo>
                <a:lnTo>
                  <a:pt x="75633" y="12585"/>
                </a:lnTo>
                <a:lnTo>
                  <a:pt x="71377" y="11248"/>
                </a:lnTo>
                <a:lnTo>
                  <a:pt x="66635" y="10356"/>
                </a:lnTo>
                <a:lnTo>
                  <a:pt x="61568" y="9762"/>
                </a:lnTo>
                <a:lnTo>
                  <a:pt x="57238" y="9365"/>
                </a:lnTo>
                <a:lnTo>
                  <a:pt x="53399" y="9101"/>
                </a:lnTo>
                <a:lnTo>
                  <a:pt x="46593" y="8807"/>
                </a:lnTo>
                <a:lnTo>
                  <a:pt x="37407" y="8642"/>
                </a:lnTo>
                <a:lnTo>
                  <a:pt x="17544" y="8573"/>
                </a:lnTo>
                <a:lnTo>
                  <a:pt x="17263" y="13123"/>
                </a:lnTo>
                <a:lnTo>
                  <a:pt x="16272" y="15417"/>
                </a:lnTo>
                <a:lnTo>
                  <a:pt x="12629" y="20504"/>
                </a:lnTo>
                <a:lnTo>
                  <a:pt x="11278" y="23195"/>
                </a:lnTo>
                <a:lnTo>
                  <a:pt x="9775" y="28724"/>
                </a:lnTo>
                <a:lnTo>
                  <a:pt x="9374" y="32484"/>
                </a:lnTo>
                <a:lnTo>
                  <a:pt x="9107" y="36896"/>
                </a:lnTo>
                <a:lnTo>
                  <a:pt x="8810" y="45926"/>
                </a:lnTo>
                <a:lnTo>
                  <a:pt x="8643" y="57317"/>
                </a:lnTo>
                <a:lnTo>
                  <a:pt x="8573" y="126860"/>
                </a:lnTo>
                <a:lnTo>
                  <a:pt x="11113" y="130360"/>
                </a:lnTo>
                <a:lnTo>
                  <a:pt x="16793" y="136762"/>
                </a:lnTo>
                <a:lnTo>
                  <a:pt x="22967" y="137081"/>
                </a:lnTo>
                <a:lnTo>
                  <a:pt x="28097" y="137156"/>
                </a:lnTo>
                <a:lnTo>
                  <a:pt x="33067" y="137159"/>
                </a:lnTo>
                <a:lnTo>
                  <a:pt x="38479" y="132609"/>
                </a:lnTo>
                <a:lnTo>
                  <a:pt x="40893" y="131269"/>
                </a:lnTo>
                <a:lnTo>
                  <a:pt x="46115" y="129779"/>
                </a:lnTo>
                <a:lnTo>
                  <a:pt x="51611" y="126577"/>
                </a:lnTo>
                <a:lnTo>
                  <a:pt x="54410" y="124390"/>
                </a:lnTo>
                <a:lnTo>
                  <a:pt x="58181" y="122931"/>
                </a:lnTo>
                <a:lnTo>
                  <a:pt x="62600" y="121959"/>
                </a:lnTo>
                <a:lnTo>
                  <a:pt x="67451" y="121311"/>
                </a:lnTo>
                <a:lnTo>
                  <a:pt x="71637" y="120879"/>
                </a:lnTo>
                <a:lnTo>
                  <a:pt x="75381" y="120591"/>
                </a:lnTo>
                <a:lnTo>
                  <a:pt x="78829" y="120399"/>
                </a:lnTo>
                <a:lnTo>
                  <a:pt x="83033" y="119319"/>
                </a:lnTo>
                <a:lnTo>
                  <a:pt x="87740" y="117646"/>
                </a:lnTo>
                <a:lnTo>
                  <a:pt x="92784" y="115578"/>
                </a:lnTo>
                <a:lnTo>
                  <a:pt x="98051" y="114200"/>
                </a:lnTo>
                <a:lnTo>
                  <a:pt x="103467" y="113281"/>
                </a:lnTo>
                <a:lnTo>
                  <a:pt x="108984" y="112668"/>
                </a:lnTo>
                <a:lnTo>
                  <a:pt x="114566" y="112260"/>
                </a:lnTo>
                <a:lnTo>
                  <a:pt x="120193" y="111987"/>
                </a:lnTo>
                <a:lnTo>
                  <a:pt x="134673" y="111604"/>
                </a:lnTo>
                <a:lnTo>
                  <a:pt x="152650" y="111474"/>
                </a:lnTo>
                <a:lnTo>
                  <a:pt x="157964" y="112416"/>
                </a:lnTo>
                <a:lnTo>
                  <a:pt x="163412" y="113997"/>
                </a:lnTo>
                <a:lnTo>
                  <a:pt x="168949" y="116003"/>
                </a:lnTo>
                <a:lnTo>
                  <a:pt x="174545" y="118293"/>
                </a:lnTo>
                <a:lnTo>
                  <a:pt x="180181" y="120772"/>
                </a:lnTo>
                <a:lnTo>
                  <a:pt x="185843" y="123377"/>
                </a:lnTo>
                <a:lnTo>
                  <a:pt x="190571" y="126067"/>
                </a:lnTo>
                <a:lnTo>
                  <a:pt x="194675" y="128812"/>
                </a:lnTo>
                <a:lnTo>
                  <a:pt x="198363" y="131595"/>
                </a:lnTo>
                <a:lnTo>
                  <a:pt x="205002" y="137226"/>
                </a:lnTo>
                <a:lnTo>
                  <a:pt x="211127" y="142905"/>
                </a:lnTo>
                <a:lnTo>
                  <a:pt x="217025" y="148603"/>
                </a:lnTo>
                <a:lnTo>
                  <a:pt x="218978" y="151456"/>
                </a:lnTo>
                <a:lnTo>
                  <a:pt x="221149" y="157167"/>
                </a:lnTo>
                <a:lnTo>
                  <a:pt x="222114" y="162879"/>
                </a:lnTo>
                <a:lnTo>
                  <a:pt x="222542" y="168593"/>
                </a:lnTo>
                <a:lnTo>
                  <a:pt x="222733" y="174308"/>
                </a:lnTo>
                <a:lnTo>
                  <a:pt x="222840" y="187431"/>
                </a:lnTo>
                <a:lnTo>
                  <a:pt x="221903" y="191629"/>
                </a:lnTo>
                <a:lnTo>
                  <a:pt x="218321" y="198833"/>
                </a:lnTo>
                <a:lnTo>
                  <a:pt x="216033" y="201136"/>
                </a:lnTo>
                <a:lnTo>
                  <a:pt x="213555" y="202670"/>
                </a:lnTo>
                <a:lnTo>
                  <a:pt x="207308" y="205328"/>
                </a:lnTo>
                <a:lnTo>
                  <a:pt x="198182" y="209685"/>
                </a:lnTo>
                <a:lnTo>
                  <a:pt x="165574" y="225838"/>
                </a:lnTo>
                <a:lnTo>
                  <a:pt x="159912" y="227711"/>
                </a:lnTo>
                <a:lnTo>
                  <a:pt x="154234" y="228960"/>
                </a:lnTo>
                <a:lnTo>
                  <a:pt x="148543" y="229793"/>
                </a:lnTo>
                <a:lnTo>
                  <a:pt x="141891" y="231300"/>
                </a:lnTo>
                <a:lnTo>
                  <a:pt x="134599" y="233258"/>
                </a:lnTo>
                <a:lnTo>
                  <a:pt x="126880" y="235515"/>
                </a:lnTo>
                <a:lnTo>
                  <a:pt x="119830" y="237020"/>
                </a:lnTo>
                <a:lnTo>
                  <a:pt x="113224" y="238024"/>
                </a:lnTo>
                <a:lnTo>
                  <a:pt x="106915" y="238692"/>
                </a:lnTo>
                <a:lnTo>
                  <a:pt x="100804" y="239138"/>
                </a:lnTo>
                <a:lnTo>
                  <a:pt x="94826" y="239436"/>
                </a:lnTo>
                <a:lnTo>
                  <a:pt x="83102" y="239766"/>
                </a:lnTo>
                <a:lnTo>
                  <a:pt x="71542" y="239913"/>
                </a:lnTo>
                <a:lnTo>
                  <a:pt x="65792" y="238999"/>
                </a:lnTo>
                <a:lnTo>
                  <a:pt x="60054" y="237438"/>
                </a:lnTo>
                <a:lnTo>
                  <a:pt x="54324" y="235444"/>
                </a:lnTo>
                <a:lnTo>
                  <a:pt x="49551" y="234115"/>
                </a:lnTo>
                <a:lnTo>
                  <a:pt x="45417" y="233229"/>
                </a:lnTo>
                <a:lnTo>
                  <a:pt x="41708" y="232639"/>
                </a:lnTo>
                <a:lnTo>
                  <a:pt x="37330" y="232245"/>
                </a:lnTo>
                <a:lnTo>
                  <a:pt x="32507" y="231983"/>
                </a:lnTo>
                <a:lnTo>
                  <a:pt x="19157" y="231613"/>
                </a:lnTo>
                <a:lnTo>
                  <a:pt x="272" y="231458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59"/>
          <p:cNvSpPr/>
          <p:nvPr/>
        </p:nvSpPr>
        <p:spPr>
          <a:xfrm>
            <a:off x="3157537" y="4063365"/>
            <a:ext cx="42864" cy="334328"/>
          </a:xfrm>
          <a:custGeom>
            <a:avLst/>
            <a:gdLst/>
            <a:ahLst/>
            <a:cxnLst/>
            <a:rect l="0" t="0" r="0" b="0"/>
            <a:pathLst>
              <a:path w="42864" h="334328">
                <a:moveTo>
                  <a:pt x="0" y="0"/>
                </a:moveTo>
                <a:lnTo>
                  <a:pt x="13019" y="0"/>
                </a:lnTo>
                <a:lnTo>
                  <a:pt x="14394" y="952"/>
                </a:lnTo>
                <a:lnTo>
                  <a:pt x="15311" y="2539"/>
                </a:lnTo>
                <a:lnTo>
                  <a:pt x="16783" y="7381"/>
                </a:lnTo>
                <a:lnTo>
                  <a:pt x="17038" y="12770"/>
                </a:lnTo>
                <a:lnTo>
                  <a:pt x="18026" y="15181"/>
                </a:lnTo>
                <a:lnTo>
                  <a:pt x="19637" y="17740"/>
                </a:lnTo>
                <a:lnTo>
                  <a:pt x="21664" y="20399"/>
                </a:lnTo>
                <a:lnTo>
                  <a:pt x="23015" y="24077"/>
                </a:lnTo>
                <a:lnTo>
                  <a:pt x="23916" y="28434"/>
                </a:lnTo>
                <a:lnTo>
                  <a:pt x="24517" y="33243"/>
                </a:lnTo>
                <a:lnTo>
                  <a:pt x="25869" y="37402"/>
                </a:lnTo>
                <a:lnTo>
                  <a:pt x="27724" y="41127"/>
                </a:lnTo>
                <a:lnTo>
                  <a:pt x="29913" y="44563"/>
                </a:lnTo>
                <a:lnTo>
                  <a:pt x="31372" y="48758"/>
                </a:lnTo>
                <a:lnTo>
                  <a:pt x="32345" y="53460"/>
                </a:lnTo>
                <a:lnTo>
                  <a:pt x="32993" y="58500"/>
                </a:lnTo>
                <a:lnTo>
                  <a:pt x="34378" y="63765"/>
                </a:lnTo>
                <a:lnTo>
                  <a:pt x="36254" y="69180"/>
                </a:lnTo>
                <a:lnTo>
                  <a:pt x="38457" y="74695"/>
                </a:lnTo>
                <a:lnTo>
                  <a:pt x="39925" y="81229"/>
                </a:lnTo>
                <a:lnTo>
                  <a:pt x="40904" y="88442"/>
                </a:lnTo>
                <a:lnTo>
                  <a:pt x="41557" y="96109"/>
                </a:lnTo>
                <a:lnTo>
                  <a:pt x="41992" y="104078"/>
                </a:lnTo>
                <a:lnTo>
                  <a:pt x="42476" y="120552"/>
                </a:lnTo>
                <a:lnTo>
                  <a:pt x="42786" y="149472"/>
                </a:lnTo>
                <a:lnTo>
                  <a:pt x="42862" y="235760"/>
                </a:lnTo>
                <a:lnTo>
                  <a:pt x="41909" y="242898"/>
                </a:lnTo>
                <a:lnTo>
                  <a:pt x="40322" y="250514"/>
                </a:lnTo>
                <a:lnTo>
                  <a:pt x="38311" y="258449"/>
                </a:lnTo>
                <a:lnTo>
                  <a:pt x="36971" y="265644"/>
                </a:lnTo>
                <a:lnTo>
                  <a:pt x="36077" y="272346"/>
                </a:lnTo>
                <a:lnTo>
                  <a:pt x="35482" y="278719"/>
                </a:lnTo>
                <a:lnTo>
                  <a:pt x="34820" y="288340"/>
                </a:lnTo>
                <a:lnTo>
                  <a:pt x="34643" y="292239"/>
                </a:lnTo>
                <a:lnTo>
                  <a:pt x="35478" y="295791"/>
                </a:lnTo>
                <a:lnTo>
                  <a:pt x="36987" y="299112"/>
                </a:lnTo>
                <a:lnTo>
                  <a:pt x="38946" y="302277"/>
                </a:lnTo>
                <a:lnTo>
                  <a:pt x="40251" y="305341"/>
                </a:lnTo>
                <a:lnTo>
                  <a:pt x="41122" y="308335"/>
                </a:lnTo>
                <a:lnTo>
                  <a:pt x="42347" y="317101"/>
                </a:lnTo>
                <a:lnTo>
                  <a:pt x="42710" y="325731"/>
                </a:lnTo>
                <a:lnTo>
                  <a:pt x="42863" y="33432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60"/>
          <p:cNvSpPr/>
          <p:nvPr/>
        </p:nvSpPr>
        <p:spPr>
          <a:xfrm>
            <a:off x="2994764" y="4200525"/>
            <a:ext cx="522819" cy="42832"/>
          </a:xfrm>
          <a:custGeom>
            <a:avLst/>
            <a:gdLst/>
            <a:ahLst/>
            <a:cxnLst/>
            <a:rect l="0" t="0" r="0" b="0"/>
            <a:pathLst>
              <a:path w="522819" h="42832">
                <a:moveTo>
                  <a:pt x="8468" y="34290"/>
                </a:moveTo>
                <a:lnTo>
                  <a:pt x="0" y="34290"/>
                </a:lnTo>
                <a:lnTo>
                  <a:pt x="7286" y="34290"/>
                </a:lnTo>
                <a:lnTo>
                  <a:pt x="8632" y="35242"/>
                </a:lnTo>
                <a:lnTo>
                  <a:pt x="10483" y="36829"/>
                </a:lnTo>
                <a:lnTo>
                  <a:pt x="12669" y="38840"/>
                </a:lnTo>
                <a:lnTo>
                  <a:pt x="16031" y="40181"/>
                </a:lnTo>
                <a:lnTo>
                  <a:pt x="20177" y="41075"/>
                </a:lnTo>
                <a:lnTo>
                  <a:pt x="32575" y="42333"/>
                </a:lnTo>
                <a:lnTo>
                  <a:pt x="44821" y="42705"/>
                </a:lnTo>
                <a:lnTo>
                  <a:pt x="66025" y="42831"/>
                </a:lnTo>
                <a:lnTo>
                  <a:pt x="71605" y="41889"/>
                </a:lnTo>
                <a:lnTo>
                  <a:pt x="77229" y="40309"/>
                </a:lnTo>
                <a:lnTo>
                  <a:pt x="82883" y="38302"/>
                </a:lnTo>
                <a:lnTo>
                  <a:pt x="89511" y="36965"/>
                </a:lnTo>
                <a:lnTo>
                  <a:pt x="96787" y="36073"/>
                </a:lnTo>
                <a:lnTo>
                  <a:pt x="111538" y="35082"/>
                </a:lnTo>
                <a:lnTo>
                  <a:pt x="124445" y="34642"/>
                </a:lnTo>
                <a:lnTo>
                  <a:pt x="146972" y="34394"/>
                </a:lnTo>
                <a:lnTo>
                  <a:pt x="155096" y="33407"/>
                </a:lnTo>
                <a:lnTo>
                  <a:pt x="163370" y="31796"/>
                </a:lnTo>
                <a:lnTo>
                  <a:pt x="171744" y="29770"/>
                </a:lnTo>
                <a:lnTo>
                  <a:pt x="181136" y="28419"/>
                </a:lnTo>
                <a:lnTo>
                  <a:pt x="191208" y="27518"/>
                </a:lnTo>
                <a:lnTo>
                  <a:pt x="201732" y="26918"/>
                </a:lnTo>
                <a:lnTo>
                  <a:pt x="221045" y="26251"/>
                </a:lnTo>
                <a:lnTo>
                  <a:pt x="250524" y="25875"/>
                </a:lnTo>
                <a:lnTo>
                  <a:pt x="371309" y="25718"/>
                </a:lnTo>
                <a:lnTo>
                  <a:pt x="378950" y="24765"/>
                </a:lnTo>
                <a:lnTo>
                  <a:pt x="386901" y="23178"/>
                </a:lnTo>
                <a:lnTo>
                  <a:pt x="395059" y="21166"/>
                </a:lnTo>
                <a:lnTo>
                  <a:pt x="402403" y="19826"/>
                </a:lnTo>
                <a:lnTo>
                  <a:pt x="409204" y="18932"/>
                </a:lnTo>
                <a:lnTo>
                  <a:pt x="421840" y="17939"/>
                </a:lnTo>
                <a:lnTo>
                  <a:pt x="433806" y="17498"/>
                </a:lnTo>
                <a:lnTo>
                  <a:pt x="439664" y="16428"/>
                </a:lnTo>
                <a:lnTo>
                  <a:pt x="445475" y="14761"/>
                </a:lnTo>
                <a:lnTo>
                  <a:pt x="451253" y="12698"/>
                </a:lnTo>
                <a:lnTo>
                  <a:pt x="457011" y="11323"/>
                </a:lnTo>
                <a:lnTo>
                  <a:pt x="462754" y="10406"/>
                </a:lnTo>
                <a:lnTo>
                  <a:pt x="474216" y="9387"/>
                </a:lnTo>
                <a:lnTo>
                  <a:pt x="490426" y="8814"/>
                </a:lnTo>
                <a:lnTo>
                  <a:pt x="504919" y="8620"/>
                </a:lnTo>
                <a:lnTo>
                  <a:pt x="508028" y="8604"/>
                </a:lnTo>
                <a:lnTo>
                  <a:pt x="511053" y="7641"/>
                </a:lnTo>
                <a:lnTo>
                  <a:pt x="514022" y="6046"/>
                </a:lnTo>
                <a:lnTo>
                  <a:pt x="52281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61"/>
          <p:cNvSpPr/>
          <p:nvPr/>
        </p:nvSpPr>
        <p:spPr>
          <a:xfrm>
            <a:off x="3757615" y="4011939"/>
            <a:ext cx="274318" cy="325747"/>
          </a:xfrm>
          <a:custGeom>
            <a:avLst/>
            <a:gdLst/>
            <a:ahLst/>
            <a:cxnLst/>
            <a:rect l="0" t="0" r="0" b="0"/>
            <a:pathLst>
              <a:path w="274318" h="325747">
                <a:moveTo>
                  <a:pt x="8569" y="8563"/>
                </a:moveTo>
                <a:lnTo>
                  <a:pt x="8569" y="4012"/>
                </a:lnTo>
                <a:lnTo>
                  <a:pt x="7617" y="2672"/>
                </a:lnTo>
                <a:lnTo>
                  <a:pt x="6030" y="1778"/>
                </a:lnTo>
                <a:lnTo>
                  <a:pt x="28" y="0"/>
                </a:lnTo>
                <a:lnTo>
                  <a:pt x="0" y="7372"/>
                </a:lnTo>
                <a:lnTo>
                  <a:pt x="951" y="7769"/>
                </a:lnTo>
                <a:lnTo>
                  <a:pt x="4549" y="8210"/>
                </a:lnTo>
                <a:lnTo>
                  <a:pt x="5889" y="9281"/>
                </a:lnTo>
                <a:lnTo>
                  <a:pt x="6783" y="10946"/>
                </a:lnTo>
                <a:lnTo>
                  <a:pt x="7775" y="15337"/>
                </a:lnTo>
                <a:lnTo>
                  <a:pt x="8217" y="20464"/>
                </a:lnTo>
                <a:lnTo>
                  <a:pt x="10953" y="28457"/>
                </a:lnTo>
                <a:lnTo>
                  <a:pt x="15344" y="37408"/>
                </a:lnTo>
                <a:lnTo>
                  <a:pt x="20470" y="44560"/>
                </a:lnTo>
                <a:lnTo>
                  <a:pt x="28712" y="53942"/>
                </a:lnTo>
                <a:lnTo>
                  <a:pt x="34349" y="62387"/>
                </a:lnTo>
                <a:lnTo>
                  <a:pt x="40029" y="72490"/>
                </a:lnTo>
                <a:lnTo>
                  <a:pt x="45729" y="83330"/>
                </a:lnTo>
                <a:lnTo>
                  <a:pt x="51437" y="91958"/>
                </a:lnTo>
                <a:lnTo>
                  <a:pt x="58102" y="99920"/>
                </a:lnTo>
                <a:lnTo>
                  <a:pt x="62546" y="104710"/>
                </a:lnTo>
                <a:lnTo>
                  <a:pt x="67414" y="109809"/>
                </a:lnTo>
                <a:lnTo>
                  <a:pt x="71612" y="115112"/>
                </a:lnTo>
                <a:lnTo>
                  <a:pt x="75363" y="120554"/>
                </a:lnTo>
                <a:lnTo>
                  <a:pt x="78816" y="126086"/>
                </a:lnTo>
                <a:lnTo>
                  <a:pt x="83976" y="131679"/>
                </a:lnTo>
                <a:lnTo>
                  <a:pt x="90272" y="137313"/>
                </a:lnTo>
                <a:lnTo>
                  <a:pt x="97328" y="142974"/>
                </a:lnTo>
                <a:lnTo>
                  <a:pt x="103937" y="148653"/>
                </a:lnTo>
                <a:lnTo>
                  <a:pt x="110248" y="154344"/>
                </a:lnTo>
                <a:lnTo>
                  <a:pt x="116360" y="160043"/>
                </a:lnTo>
                <a:lnTo>
                  <a:pt x="121388" y="165747"/>
                </a:lnTo>
                <a:lnTo>
                  <a:pt x="125692" y="171455"/>
                </a:lnTo>
                <a:lnTo>
                  <a:pt x="129513" y="177165"/>
                </a:lnTo>
                <a:lnTo>
                  <a:pt x="133966" y="182877"/>
                </a:lnTo>
                <a:lnTo>
                  <a:pt x="138840" y="188590"/>
                </a:lnTo>
                <a:lnTo>
                  <a:pt x="143994" y="194303"/>
                </a:lnTo>
                <a:lnTo>
                  <a:pt x="149335" y="199065"/>
                </a:lnTo>
                <a:lnTo>
                  <a:pt x="154801" y="203192"/>
                </a:lnTo>
                <a:lnTo>
                  <a:pt x="160349" y="206896"/>
                </a:lnTo>
                <a:lnTo>
                  <a:pt x="165954" y="211270"/>
                </a:lnTo>
                <a:lnTo>
                  <a:pt x="171595" y="216091"/>
                </a:lnTo>
                <a:lnTo>
                  <a:pt x="177261" y="221210"/>
                </a:lnTo>
                <a:lnTo>
                  <a:pt x="188636" y="231978"/>
                </a:lnTo>
                <a:lnTo>
                  <a:pt x="194336" y="237516"/>
                </a:lnTo>
                <a:lnTo>
                  <a:pt x="199089" y="243114"/>
                </a:lnTo>
                <a:lnTo>
                  <a:pt x="203210" y="248750"/>
                </a:lnTo>
                <a:lnTo>
                  <a:pt x="206910" y="254413"/>
                </a:lnTo>
                <a:lnTo>
                  <a:pt x="211281" y="259140"/>
                </a:lnTo>
                <a:lnTo>
                  <a:pt x="216101" y="263245"/>
                </a:lnTo>
                <a:lnTo>
                  <a:pt x="221219" y="266933"/>
                </a:lnTo>
                <a:lnTo>
                  <a:pt x="229445" y="276112"/>
                </a:lnTo>
                <a:lnTo>
                  <a:pt x="236276" y="285588"/>
                </a:lnTo>
                <a:lnTo>
                  <a:pt x="242488" y="292976"/>
                </a:lnTo>
                <a:lnTo>
                  <a:pt x="248423" y="299434"/>
                </a:lnTo>
                <a:lnTo>
                  <a:pt x="255444" y="306790"/>
                </a:lnTo>
                <a:lnTo>
                  <a:pt x="256020" y="308346"/>
                </a:lnTo>
                <a:lnTo>
                  <a:pt x="256660" y="312615"/>
                </a:lnTo>
                <a:lnTo>
                  <a:pt x="257783" y="315087"/>
                </a:lnTo>
                <a:lnTo>
                  <a:pt x="265195" y="325038"/>
                </a:lnTo>
                <a:lnTo>
                  <a:pt x="265636" y="325606"/>
                </a:lnTo>
                <a:lnTo>
                  <a:pt x="273783" y="325740"/>
                </a:lnTo>
                <a:lnTo>
                  <a:pt x="274317" y="325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62"/>
          <p:cNvSpPr/>
          <p:nvPr/>
        </p:nvSpPr>
        <p:spPr>
          <a:xfrm>
            <a:off x="3800475" y="4029075"/>
            <a:ext cx="197168" cy="351473"/>
          </a:xfrm>
          <a:custGeom>
            <a:avLst/>
            <a:gdLst/>
            <a:ahLst/>
            <a:cxnLst/>
            <a:rect l="0" t="0" r="0" b="0"/>
            <a:pathLst>
              <a:path w="197168" h="351473">
                <a:moveTo>
                  <a:pt x="197167" y="0"/>
                </a:moveTo>
                <a:lnTo>
                  <a:pt x="188948" y="0"/>
                </a:lnTo>
                <a:lnTo>
                  <a:pt x="184148" y="4550"/>
                </a:lnTo>
                <a:lnTo>
                  <a:pt x="182773" y="6843"/>
                </a:lnTo>
                <a:lnTo>
                  <a:pt x="179884" y="15574"/>
                </a:lnTo>
                <a:lnTo>
                  <a:pt x="175834" y="24702"/>
                </a:lnTo>
                <a:lnTo>
                  <a:pt x="173398" y="35109"/>
                </a:lnTo>
                <a:lnTo>
                  <a:pt x="172748" y="40550"/>
                </a:lnTo>
                <a:lnTo>
                  <a:pt x="170410" y="47036"/>
                </a:lnTo>
                <a:lnTo>
                  <a:pt x="166947" y="54217"/>
                </a:lnTo>
                <a:lnTo>
                  <a:pt x="162733" y="61862"/>
                </a:lnTo>
                <a:lnTo>
                  <a:pt x="158018" y="69816"/>
                </a:lnTo>
                <a:lnTo>
                  <a:pt x="143234" y="93711"/>
                </a:lnTo>
                <a:lnTo>
                  <a:pt x="139304" y="100574"/>
                </a:lnTo>
                <a:lnTo>
                  <a:pt x="135732" y="107054"/>
                </a:lnTo>
                <a:lnTo>
                  <a:pt x="132398" y="114232"/>
                </a:lnTo>
                <a:lnTo>
                  <a:pt x="129223" y="121874"/>
                </a:lnTo>
                <a:lnTo>
                  <a:pt x="126153" y="129827"/>
                </a:lnTo>
                <a:lnTo>
                  <a:pt x="122202" y="137034"/>
                </a:lnTo>
                <a:lnTo>
                  <a:pt x="117663" y="143743"/>
                </a:lnTo>
                <a:lnTo>
                  <a:pt x="112732" y="150121"/>
                </a:lnTo>
                <a:lnTo>
                  <a:pt x="107539" y="157231"/>
                </a:lnTo>
                <a:lnTo>
                  <a:pt x="96690" y="172750"/>
                </a:lnTo>
                <a:lnTo>
                  <a:pt x="93035" y="180889"/>
                </a:lnTo>
                <a:lnTo>
                  <a:pt x="90598" y="189172"/>
                </a:lnTo>
                <a:lnTo>
                  <a:pt x="88974" y="197553"/>
                </a:lnTo>
                <a:lnTo>
                  <a:pt x="85986" y="205044"/>
                </a:lnTo>
                <a:lnTo>
                  <a:pt x="82089" y="211944"/>
                </a:lnTo>
                <a:lnTo>
                  <a:pt x="77586" y="218448"/>
                </a:lnTo>
                <a:lnTo>
                  <a:pt x="73631" y="224689"/>
                </a:lnTo>
                <a:lnTo>
                  <a:pt x="70043" y="230756"/>
                </a:lnTo>
                <a:lnTo>
                  <a:pt x="66697" y="236704"/>
                </a:lnTo>
                <a:lnTo>
                  <a:pt x="62562" y="242575"/>
                </a:lnTo>
                <a:lnTo>
                  <a:pt x="57901" y="248394"/>
                </a:lnTo>
                <a:lnTo>
                  <a:pt x="52888" y="254179"/>
                </a:lnTo>
                <a:lnTo>
                  <a:pt x="49546" y="259940"/>
                </a:lnTo>
                <a:lnTo>
                  <a:pt x="47318" y="265686"/>
                </a:lnTo>
                <a:lnTo>
                  <a:pt x="45833" y="271421"/>
                </a:lnTo>
                <a:lnTo>
                  <a:pt x="42937" y="277150"/>
                </a:lnTo>
                <a:lnTo>
                  <a:pt x="39102" y="282874"/>
                </a:lnTo>
                <a:lnTo>
                  <a:pt x="34640" y="288595"/>
                </a:lnTo>
                <a:lnTo>
                  <a:pt x="30713" y="293361"/>
                </a:lnTo>
                <a:lnTo>
                  <a:pt x="27143" y="297492"/>
                </a:lnTo>
                <a:lnTo>
                  <a:pt x="23810" y="301197"/>
                </a:lnTo>
                <a:lnTo>
                  <a:pt x="21588" y="305573"/>
                </a:lnTo>
                <a:lnTo>
                  <a:pt x="19120" y="315516"/>
                </a:lnTo>
                <a:lnTo>
                  <a:pt x="17509" y="318928"/>
                </a:lnTo>
                <a:lnTo>
                  <a:pt x="15482" y="321204"/>
                </a:lnTo>
                <a:lnTo>
                  <a:pt x="10690" y="324685"/>
                </a:lnTo>
                <a:lnTo>
                  <a:pt x="5386" y="329407"/>
                </a:lnTo>
                <a:lnTo>
                  <a:pt x="1596" y="332869"/>
                </a:lnTo>
                <a:lnTo>
                  <a:pt x="1064" y="334308"/>
                </a:lnTo>
                <a:lnTo>
                  <a:pt x="140" y="341580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63"/>
          <p:cNvSpPr/>
          <p:nvPr/>
        </p:nvSpPr>
        <p:spPr>
          <a:xfrm>
            <a:off x="795812" y="3832294"/>
            <a:ext cx="261463" cy="616834"/>
          </a:xfrm>
          <a:custGeom>
            <a:avLst/>
            <a:gdLst/>
            <a:ahLst/>
            <a:cxnLst/>
            <a:rect l="0" t="0" r="0" b="0"/>
            <a:pathLst>
              <a:path w="261463" h="616834">
                <a:moveTo>
                  <a:pt x="261462" y="33903"/>
                </a:moveTo>
                <a:lnTo>
                  <a:pt x="248692" y="21133"/>
                </a:lnTo>
                <a:lnTo>
                  <a:pt x="245329" y="19675"/>
                </a:lnTo>
                <a:lnTo>
                  <a:pt x="241182" y="18702"/>
                </a:lnTo>
                <a:lnTo>
                  <a:pt x="236512" y="18054"/>
                </a:lnTo>
                <a:lnTo>
                  <a:pt x="228783" y="14794"/>
                </a:lnTo>
                <a:lnTo>
                  <a:pt x="222173" y="11123"/>
                </a:lnTo>
                <a:lnTo>
                  <a:pt x="216061" y="9491"/>
                </a:lnTo>
                <a:lnTo>
                  <a:pt x="212144" y="8103"/>
                </a:lnTo>
                <a:lnTo>
                  <a:pt x="207629" y="6226"/>
                </a:lnTo>
                <a:lnTo>
                  <a:pt x="202713" y="4022"/>
                </a:lnTo>
                <a:lnTo>
                  <a:pt x="194712" y="1573"/>
                </a:lnTo>
                <a:lnTo>
                  <a:pt x="187028" y="484"/>
                </a:lnTo>
                <a:lnTo>
                  <a:pt x="182312" y="194"/>
                </a:lnTo>
                <a:lnTo>
                  <a:pt x="177263" y="0"/>
                </a:lnTo>
                <a:lnTo>
                  <a:pt x="171992" y="823"/>
                </a:lnTo>
                <a:lnTo>
                  <a:pt x="166573" y="2325"/>
                </a:lnTo>
                <a:lnTo>
                  <a:pt x="161055" y="4279"/>
                </a:lnTo>
                <a:lnTo>
                  <a:pt x="155472" y="6534"/>
                </a:lnTo>
                <a:lnTo>
                  <a:pt x="149845" y="8989"/>
                </a:lnTo>
                <a:lnTo>
                  <a:pt x="144188" y="11579"/>
                </a:lnTo>
                <a:lnTo>
                  <a:pt x="139465" y="14258"/>
                </a:lnTo>
                <a:lnTo>
                  <a:pt x="131676" y="19775"/>
                </a:lnTo>
                <a:lnTo>
                  <a:pt x="127313" y="22579"/>
                </a:lnTo>
                <a:lnTo>
                  <a:pt x="122500" y="25401"/>
                </a:lnTo>
                <a:lnTo>
                  <a:pt x="117386" y="28235"/>
                </a:lnTo>
                <a:lnTo>
                  <a:pt x="112071" y="32029"/>
                </a:lnTo>
                <a:lnTo>
                  <a:pt x="106623" y="36464"/>
                </a:lnTo>
                <a:lnTo>
                  <a:pt x="101086" y="41326"/>
                </a:lnTo>
                <a:lnTo>
                  <a:pt x="95490" y="46471"/>
                </a:lnTo>
                <a:lnTo>
                  <a:pt x="84192" y="57269"/>
                </a:lnTo>
                <a:lnTo>
                  <a:pt x="67121" y="74058"/>
                </a:lnTo>
                <a:lnTo>
                  <a:pt x="62369" y="79723"/>
                </a:lnTo>
                <a:lnTo>
                  <a:pt x="54549" y="91097"/>
                </a:lnTo>
                <a:lnTo>
                  <a:pt x="50178" y="96798"/>
                </a:lnTo>
                <a:lnTo>
                  <a:pt x="45358" y="102503"/>
                </a:lnTo>
                <a:lnTo>
                  <a:pt x="40241" y="108211"/>
                </a:lnTo>
                <a:lnTo>
                  <a:pt x="35876" y="114874"/>
                </a:lnTo>
                <a:lnTo>
                  <a:pt x="24230" y="137905"/>
                </a:lnTo>
                <a:lnTo>
                  <a:pt x="19488" y="146100"/>
                </a:lnTo>
                <a:lnTo>
                  <a:pt x="14421" y="154421"/>
                </a:lnTo>
                <a:lnTo>
                  <a:pt x="8791" y="168747"/>
                </a:lnTo>
                <a:lnTo>
                  <a:pt x="6289" y="182416"/>
                </a:lnTo>
                <a:lnTo>
                  <a:pt x="5177" y="198016"/>
                </a:lnTo>
                <a:lnTo>
                  <a:pt x="2143" y="214475"/>
                </a:lnTo>
                <a:lnTo>
                  <a:pt x="0" y="222864"/>
                </a:lnTo>
                <a:lnTo>
                  <a:pt x="159" y="239806"/>
                </a:lnTo>
                <a:lnTo>
                  <a:pt x="3405" y="255908"/>
                </a:lnTo>
                <a:lnTo>
                  <a:pt x="8023" y="269414"/>
                </a:lnTo>
                <a:lnTo>
                  <a:pt x="10710" y="284307"/>
                </a:lnTo>
                <a:lnTo>
                  <a:pt x="12857" y="300451"/>
                </a:lnTo>
                <a:lnTo>
                  <a:pt x="16986" y="317151"/>
                </a:lnTo>
                <a:lnTo>
                  <a:pt x="21996" y="334099"/>
                </a:lnTo>
                <a:lnTo>
                  <a:pt x="32974" y="368262"/>
                </a:lnTo>
                <a:lnTo>
                  <a:pt x="41468" y="393958"/>
                </a:lnTo>
                <a:lnTo>
                  <a:pt x="44625" y="411097"/>
                </a:lnTo>
                <a:lnTo>
                  <a:pt x="46980" y="428240"/>
                </a:lnTo>
                <a:lnTo>
                  <a:pt x="51202" y="445384"/>
                </a:lnTo>
                <a:lnTo>
                  <a:pt x="53713" y="462529"/>
                </a:lnTo>
                <a:lnTo>
                  <a:pt x="55782" y="479673"/>
                </a:lnTo>
                <a:lnTo>
                  <a:pt x="59876" y="496818"/>
                </a:lnTo>
                <a:lnTo>
                  <a:pt x="64871" y="513963"/>
                </a:lnTo>
                <a:lnTo>
                  <a:pt x="69314" y="530156"/>
                </a:lnTo>
                <a:lnTo>
                  <a:pt x="71288" y="543702"/>
                </a:lnTo>
                <a:lnTo>
                  <a:pt x="72399" y="562039"/>
                </a:lnTo>
                <a:lnTo>
                  <a:pt x="72729" y="574986"/>
                </a:lnTo>
                <a:lnTo>
                  <a:pt x="71823" y="578458"/>
                </a:lnTo>
                <a:lnTo>
                  <a:pt x="66949" y="587894"/>
                </a:lnTo>
                <a:lnTo>
                  <a:pt x="64129" y="596723"/>
                </a:lnTo>
                <a:lnTo>
                  <a:pt x="57684" y="605371"/>
                </a:lnTo>
                <a:lnTo>
                  <a:pt x="49513" y="614286"/>
                </a:lnTo>
                <a:lnTo>
                  <a:pt x="47150" y="6168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64"/>
          <p:cNvSpPr/>
          <p:nvPr/>
        </p:nvSpPr>
        <p:spPr>
          <a:xfrm>
            <a:off x="637231" y="4183379"/>
            <a:ext cx="445762" cy="77154"/>
          </a:xfrm>
          <a:custGeom>
            <a:avLst/>
            <a:gdLst/>
            <a:ahLst/>
            <a:cxnLst/>
            <a:rect l="0" t="0" r="0" b="0"/>
            <a:pathLst>
              <a:path w="445762" h="77154">
                <a:moveTo>
                  <a:pt x="8563" y="77153"/>
                </a:moveTo>
                <a:lnTo>
                  <a:pt x="96" y="68685"/>
                </a:lnTo>
                <a:lnTo>
                  <a:pt x="61" y="67698"/>
                </a:lnTo>
                <a:lnTo>
                  <a:pt x="0" y="61209"/>
                </a:lnTo>
                <a:lnTo>
                  <a:pt x="5075" y="60542"/>
                </a:lnTo>
                <a:lnTo>
                  <a:pt x="9095" y="60364"/>
                </a:lnTo>
                <a:lnTo>
                  <a:pt x="12728" y="59293"/>
                </a:lnTo>
                <a:lnTo>
                  <a:pt x="16102" y="57626"/>
                </a:lnTo>
                <a:lnTo>
                  <a:pt x="19304" y="55563"/>
                </a:lnTo>
                <a:lnTo>
                  <a:pt x="27942" y="53270"/>
                </a:lnTo>
                <a:lnTo>
                  <a:pt x="39084" y="51298"/>
                </a:lnTo>
                <a:lnTo>
                  <a:pt x="46055" y="49439"/>
                </a:lnTo>
                <a:lnTo>
                  <a:pt x="53561" y="47247"/>
                </a:lnTo>
                <a:lnTo>
                  <a:pt x="60469" y="45786"/>
                </a:lnTo>
                <a:lnTo>
                  <a:pt x="73225" y="44162"/>
                </a:lnTo>
                <a:lnTo>
                  <a:pt x="80246" y="42776"/>
                </a:lnTo>
                <a:lnTo>
                  <a:pt x="87784" y="40901"/>
                </a:lnTo>
                <a:lnTo>
                  <a:pt x="95667" y="38697"/>
                </a:lnTo>
                <a:lnTo>
                  <a:pt x="112046" y="33709"/>
                </a:lnTo>
                <a:lnTo>
                  <a:pt x="145845" y="22746"/>
                </a:lnTo>
                <a:lnTo>
                  <a:pt x="155329" y="20879"/>
                </a:lnTo>
                <a:lnTo>
                  <a:pt x="165462" y="19634"/>
                </a:lnTo>
                <a:lnTo>
                  <a:pt x="176028" y="18805"/>
                </a:lnTo>
                <a:lnTo>
                  <a:pt x="185929" y="17299"/>
                </a:lnTo>
                <a:lnTo>
                  <a:pt x="195387" y="15343"/>
                </a:lnTo>
                <a:lnTo>
                  <a:pt x="204550" y="13087"/>
                </a:lnTo>
                <a:lnTo>
                  <a:pt x="214469" y="11582"/>
                </a:lnTo>
                <a:lnTo>
                  <a:pt x="224891" y="10579"/>
                </a:lnTo>
                <a:lnTo>
                  <a:pt x="235649" y="9910"/>
                </a:lnTo>
                <a:lnTo>
                  <a:pt x="255223" y="9167"/>
                </a:lnTo>
                <a:lnTo>
                  <a:pt x="264443" y="8969"/>
                </a:lnTo>
                <a:lnTo>
                  <a:pt x="273447" y="7885"/>
                </a:lnTo>
                <a:lnTo>
                  <a:pt x="282308" y="6209"/>
                </a:lnTo>
                <a:lnTo>
                  <a:pt x="291072" y="4140"/>
                </a:lnTo>
                <a:lnTo>
                  <a:pt x="299773" y="2760"/>
                </a:lnTo>
                <a:lnTo>
                  <a:pt x="308430" y="1840"/>
                </a:lnTo>
                <a:lnTo>
                  <a:pt x="317060" y="1227"/>
                </a:lnTo>
                <a:lnTo>
                  <a:pt x="325670" y="818"/>
                </a:lnTo>
                <a:lnTo>
                  <a:pt x="342857" y="364"/>
                </a:lnTo>
                <a:lnTo>
                  <a:pt x="386942" y="33"/>
                </a:lnTo>
                <a:lnTo>
                  <a:pt x="44576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65"/>
          <p:cNvSpPr/>
          <p:nvPr/>
        </p:nvSpPr>
        <p:spPr>
          <a:xfrm>
            <a:off x="1091690" y="3926208"/>
            <a:ext cx="222751" cy="505775"/>
          </a:xfrm>
          <a:custGeom>
            <a:avLst/>
            <a:gdLst/>
            <a:ahLst/>
            <a:cxnLst/>
            <a:rect l="0" t="0" r="0" b="0"/>
            <a:pathLst>
              <a:path w="222751" h="505775">
                <a:moveTo>
                  <a:pt x="214187" y="8569"/>
                </a:moveTo>
                <a:lnTo>
                  <a:pt x="214187" y="1188"/>
                </a:lnTo>
                <a:lnTo>
                  <a:pt x="215139" y="791"/>
                </a:lnTo>
                <a:lnTo>
                  <a:pt x="221965" y="67"/>
                </a:lnTo>
                <a:lnTo>
                  <a:pt x="222729" y="0"/>
                </a:lnTo>
                <a:lnTo>
                  <a:pt x="222750" y="4548"/>
                </a:lnTo>
                <a:lnTo>
                  <a:pt x="221801" y="6841"/>
                </a:lnTo>
                <a:lnTo>
                  <a:pt x="215914" y="15571"/>
                </a:lnTo>
                <a:lnTo>
                  <a:pt x="210827" y="24699"/>
                </a:lnTo>
                <a:lnTo>
                  <a:pt x="207184" y="29800"/>
                </a:lnTo>
                <a:lnTo>
                  <a:pt x="202851" y="35106"/>
                </a:lnTo>
                <a:lnTo>
                  <a:pt x="198057" y="40547"/>
                </a:lnTo>
                <a:lnTo>
                  <a:pt x="192956" y="46080"/>
                </a:lnTo>
                <a:lnTo>
                  <a:pt x="182208" y="57308"/>
                </a:lnTo>
                <a:lnTo>
                  <a:pt x="160897" y="78890"/>
                </a:lnTo>
                <a:lnTo>
                  <a:pt x="153895" y="86882"/>
                </a:lnTo>
                <a:lnTo>
                  <a:pt x="147322" y="95068"/>
                </a:lnTo>
                <a:lnTo>
                  <a:pt x="141036" y="103382"/>
                </a:lnTo>
                <a:lnTo>
                  <a:pt x="133987" y="111783"/>
                </a:lnTo>
                <a:lnTo>
                  <a:pt x="126430" y="120241"/>
                </a:lnTo>
                <a:lnTo>
                  <a:pt x="110414" y="137259"/>
                </a:lnTo>
                <a:lnTo>
                  <a:pt x="93771" y="154347"/>
                </a:lnTo>
                <a:lnTo>
                  <a:pt x="86284" y="162904"/>
                </a:lnTo>
                <a:lnTo>
                  <a:pt x="79389" y="171467"/>
                </a:lnTo>
                <a:lnTo>
                  <a:pt x="72886" y="180032"/>
                </a:lnTo>
                <a:lnTo>
                  <a:pt x="60582" y="197170"/>
                </a:lnTo>
                <a:lnTo>
                  <a:pt x="37160" y="231456"/>
                </a:lnTo>
                <a:lnTo>
                  <a:pt x="33304" y="240028"/>
                </a:lnTo>
                <a:lnTo>
                  <a:pt x="30733" y="248599"/>
                </a:lnTo>
                <a:lnTo>
                  <a:pt x="29020" y="257172"/>
                </a:lnTo>
                <a:lnTo>
                  <a:pt x="25972" y="264792"/>
                </a:lnTo>
                <a:lnTo>
                  <a:pt x="22035" y="271777"/>
                </a:lnTo>
                <a:lnTo>
                  <a:pt x="17506" y="278338"/>
                </a:lnTo>
                <a:lnTo>
                  <a:pt x="12473" y="290709"/>
                </a:lnTo>
                <a:lnTo>
                  <a:pt x="9284" y="303510"/>
                </a:lnTo>
                <a:lnTo>
                  <a:pt x="4691" y="318724"/>
                </a:lnTo>
                <a:lnTo>
                  <a:pt x="2015" y="332471"/>
                </a:lnTo>
                <a:lnTo>
                  <a:pt x="826" y="344930"/>
                </a:lnTo>
                <a:lnTo>
                  <a:pt x="297" y="356818"/>
                </a:lnTo>
                <a:lnTo>
                  <a:pt x="0" y="374221"/>
                </a:lnTo>
                <a:lnTo>
                  <a:pt x="2470" y="385711"/>
                </a:lnTo>
                <a:lnTo>
                  <a:pt x="6743" y="397168"/>
                </a:lnTo>
                <a:lnTo>
                  <a:pt x="11817" y="408609"/>
                </a:lnTo>
                <a:lnTo>
                  <a:pt x="15478" y="421211"/>
                </a:lnTo>
                <a:lnTo>
                  <a:pt x="21114" y="435528"/>
                </a:lnTo>
                <a:lnTo>
                  <a:pt x="24511" y="439893"/>
                </a:lnTo>
                <a:lnTo>
                  <a:pt x="28682" y="443756"/>
                </a:lnTo>
                <a:lnTo>
                  <a:pt x="33367" y="447284"/>
                </a:lnTo>
                <a:lnTo>
                  <a:pt x="37443" y="450588"/>
                </a:lnTo>
                <a:lnTo>
                  <a:pt x="41112" y="453744"/>
                </a:lnTo>
                <a:lnTo>
                  <a:pt x="47730" y="459789"/>
                </a:lnTo>
                <a:lnTo>
                  <a:pt x="53846" y="465652"/>
                </a:lnTo>
                <a:lnTo>
                  <a:pt x="57763" y="468548"/>
                </a:lnTo>
                <a:lnTo>
                  <a:pt x="62279" y="471432"/>
                </a:lnTo>
                <a:lnTo>
                  <a:pt x="67195" y="474307"/>
                </a:lnTo>
                <a:lnTo>
                  <a:pt x="71425" y="477176"/>
                </a:lnTo>
                <a:lnTo>
                  <a:pt x="75197" y="480042"/>
                </a:lnTo>
                <a:lnTo>
                  <a:pt x="78665" y="482904"/>
                </a:lnTo>
                <a:lnTo>
                  <a:pt x="82881" y="484812"/>
                </a:lnTo>
                <a:lnTo>
                  <a:pt x="87597" y="486085"/>
                </a:lnTo>
                <a:lnTo>
                  <a:pt x="92646" y="486933"/>
                </a:lnTo>
                <a:lnTo>
                  <a:pt x="97917" y="488451"/>
                </a:lnTo>
                <a:lnTo>
                  <a:pt x="103336" y="490415"/>
                </a:lnTo>
                <a:lnTo>
                  <a:pt x="108854" y="492677"/>
                </a:lnTo>
                <a:lnTo>
                  <a:pt x="114438" y="494185"/>
                </a:lnTo>
                <a:lnTo>
                  <a:pt x="120065" y="495191"/>
                </a:lnTo>
                <a:lnTo>
                  <a:pt x="125721" y="495861"/>
                </a:lnTo>
                <a:lnTo>
                  <a:pt x="131397" y="496308"/>
                </a:lnTo>
                <a:lnTo>
                  <a:pt x="137086" y="496606"/>
                </a:lnTo>
                <a:lnTo>
                  <a:pt x="142784" y="496804"/>
                </a:lnTo>
                <a:lnTo>
                  <a:pt x="146582" y="497889"/>
                </a:lnTo>
                <a:lnTo>
                  <a:pt x="149115" y="499565"/>
                </a:lnTo>
                <a:lnTo>
                  <a:pt x="154179" y="5057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66"/>
          <p:cNvSpPr/>
          <p:nvPr/>
        </p:nvSpPr>
        <p:spPr>
          <a:xfrm>
            <a:off x="1365894" y="4157696"/>
            <a:ext cx="300029" cy="214280"/>
          </a:xfrm>
          <a:custGeom>
            <a:avLst/>
            <a:gdLst/>
            <a:ahLst/>
            <a:cxnLst/>
            <a:rect l="0" t="0" r="0" b="0"/>
            <a:pathLst>
              <a:path w="300029" h="214280">
                <a:moveTo>
                  <a:pt x="17135" y="17111"/>
                </a:moveTo>
                <a:lnTo>
                  <a:pt x="12585" y="17111"/>
                </a:lnTo>
                <a:lnTo>
                  <a:pt x="11244" y="16158"/>
                </a:lnTo>
                <a:lnTo>
                  <a:pt x="10350" y="14571"/>
                </a:lnTo>
                <a:lnTo>
                  <a:pt x="8916" y="9730"/>
                </a:lnTo>
                <a:lnTo>
                  <a:pt x="4117" y="4341"/>
                </a:lnTo>
                <a:lnTo>
                  <a:pt x="22" y="0"/>
                </a:lnTo>
                <a:lnTo>
                  <a:pt x="0" y="4527"/>
                </a:lnTo>
                <a:lnTo>
                  <a:pt x="949" y="6817"/>
                </a:lnTo>
                <a:lnTo>
                  <a:pt x="4544" y="11901"/>
                </a:lnTo>
                <a:lnTo>
                  <a:pt x="6836" y="13638"/>
                </a:lnTo>
                <a:lnTo>
                  <a:pt x="9317" y="14796"/>
                </a:lnTo>
                <a:lnTo>
                  <a:pt x="11923" y="15567"/>
                </a:lnTo>
                <a:lnTo>
                  <a:pt x="17359" y="18965"/>
                </a:lnTo>
                <a:lnTo>
                  <a:pt x="22950" y="23650"/>
                </a:lnTo>
                <a:lnTo>
                  <a:pt x="28610" y="28907"/>
                </a:lnTo>
                <a:lnTo>
                  <a:pt x="37151" y="37222"/>
                </a:lnTo>
                <a:lnTo>
                  <a:pt x="45399" y="42877"/>
                </a:lnTo>
                <a:lnTo>
                  <a:pt x="50265" y="45718"/>
                </a:lnTo>
                <a:lnTo>
                  <a:pt x="55414" y="48565"/>
                </a:lnTo>
                <a:lnTo>
                  <a:pt x="66216" y="54268"/>
                </a:lnTo>
                <a:lnTo>
                  <a:pt x="74826" y="59978"/>
                </a:lnTo>
                <a:lnTo>
                  <a:pt x="83733" y="66643"/>
                </a:lnTo>
                <a:lnTo>
                  <a:pt x="97217" y="75955"/>
                </a:lnTo>
                <a:lnTo>
                  <a:pt x="102908" y="80153"/>
                </a:lnTo>
                <a:lnTo>
                  <a:pt x="107655" y="83904"/>
                </a:lnTo>
                <a:lnTo>
                  <a:pt x="111772" y="87357"/>
                </a:lnTo>
                <a:lnTo>
                  <a:pt x="116421" y="91565"/>
                </a:lnTo>
                <a:lnTo>
                  <a:pt x="126668" y="101319"/>
                </a:lnTo>
                <a:lnTo>
                  <a:pt x="143146" y="117521"/>
                </a:lnTo>
                <a:lnTo>
                  <a:pt x="148768" y="122151"/>
                </a:lnTo>
                <a:lnTo>
                  <a:pt x="154420" y="126190"/>
                </a:lnTo>
                <a:lnTo>
                  <a:pt x="160094" y="129836"/>
                </a:lnTo>
                <a:lnTo>
                  <a:pt x="165781" y="134171"/>
                </a:lnTo>
                <a:lnTo>
                  <a:pt x="171477" y="138966"/>
                </a:lnTo>
                <a:lnTo>
                  <a:pt x="177180" y="144068"/>
                </a:lnTo>
                <a:lnTo>
                  <a:pt x="182887" y="148421"/>
                </a:lnTo>
                <a:lnTo>
                  <a:pt x="188596" y="152276"/>
                </a:lnTo>
                <a:lnTo>
                  <a:pt x="194308" y="155799"/>
                </a:lnTo>
                <a:lnTo>
                  <a:pt x="200020" y="160052"/>
                </a:lnTo>
                <a:lnTo>
                  <a:pt x="205734" y="164793"/>
                </a:lnTo>
                <a:lnTo>
                  <a:pt x="216209" y="174187"/>
                </a:lnTo>
                <a:lnTo>
                  <a:pt x="224040" y="181538"/>
                </a:lnTo>
                <a:lnTo>
                  <a:pt x="233236" y="187980"/>
                </a:lnTo>
                <a:lnTo>
                  <a:pt x="238355" y="191031"/>
                </a:lnTo>
                <a:lnTo>
                  <a:pt x="246583" y="194422"/>
                </a:lnTo>
                <a:lnTo>
                  <a:pt x="254367" y="196881"/>
                </a:lnTo>
                <a:lnTo>
                  <a:pt x="259110" y="198870"/>
                </a:lnTo>
                <a:lnTo>
                  <a:pt x="264177" y="201149"/>
                </a:lnTo>
                <a:lnTo>
                  <a:pt x="269460" y="202668"/>
                </a:lnTo>
                <a:lnTo>
                  <a:pt x="274887" y="203681"/>
                </a:lnTo>
                <a:lnTo>
                  <a:pt x="280409" y="204356"/>
                </a:lnTo>
                <a:lnTo>
                  <a:pt x="289086" y="205106"/>
                </a:lnTo>
                <a:lnTo>
                  <a:pt x="292733" y="205306"/>
                </a:lnTo>
                <a:lnTo>
                  <a:pt x="295165" y="206392"/>
                </a:lnTo>
                <a:lnTo>
                  <a:pt x="296786" y="208068"/>
                </a:lnTo>
                <a:lnTo>
                  <a:pt x="300028" y="2142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67"/>
          <p:cNvSpPr/>
          <p:nvPr/>
        </p:nvSpPr>
        <p:spPr>
          <a:xfrm>
            <a:off x="1391602" y="4140517"/>
            <a:ext cx="197168" cy="308611"/>
          </a:xfrm>
          <a:custGeom>
            <a:avLst/>
            <a:gdLst/>
            <a:ahLst/>
            <a:cxnLst/>
            <a:rect l="0" t="0" r="0" b="0"/>
            <a:pathLst>
              <a:path w="197168" h="308611">
                <a:moveTo>
                  <a:pt x="197167" y="0"/>
                </a:moveTo>
                <a:lnTo>
                  <a:pt x="181567" y="0"/>
                </a:lnTo>
                <a:lnTo>
                  <a:pt x="178169" y="2540"/>
                </a:lnTo>
                <a:lnTo>
                  <a:pt x="175929" y="4551"/>
                </a:lnTo>
                <a:lnTo>
                  <a:pt x="174436" y="6844"/>
                </a:lnTo>
                <a:lnTo>
                  <a:pt x="171382" y="15575"/>
                </a:lnTo>
                <a:lnTo>
                  <a:pt x="167292" y="24702"/>
                </a:lnTo>
                <a:lnTo>
                  <a:pt x="163916" y="29803"/>
                </a:lnTo>
                <a:lnTo>
                  <a:pt x="159759" y="35109"/>
                </a:lnTo>
                <a:lnTo>
                  <a:pt x="155084" y="40551"/>
                </a:lnTo>
                <a:lnTo>
                  <a:pt x="151014" y="46084"/>
                </a:lnTo>
                <a:lnTo>
                  <a:pt x="147349" y="51678"/>
                </a:lnTo>
                <a:lnTo>
                  <a:pt x="143952" y="57312"/>
                </a:lnTo>
                <a:lnTo>
                  <a:pt x="135099" y="71192"/>
                </a:lnTo>
                <a:lnTo>
                  <a:pt x="97034" y="128741"/>
                </a:lnTo>
                <a:lnTo>
                  <a:pt x="92312" y="137262"/>
                </a:lnTo>
                <a:lnTo>
                  <a:pt x="88211" y="145801"/>
                </a:lnTo>
                <a:lnTo>
                  <a:pt x="84525" y="154350"/>
                </a:lnTo>
                <a:lnTo>
                  <a:pt x="80163" y="162908"/>
                </a:lnTo>
                <a:lnTo>
                  <a:pt x="75349" y="171470"/>
                </a:lnTo>
                <a:lnTo>
                  <a:pt x="70235" y="180036"/>
                </a:lnTo>
                <a:lnTo>
                  <a:pt x="65874" y="187651"/>
                </a:lnTo>
                <a:lnTo>
                  <a:pt x="58487" y="201193"/>
                </a:lnTo>
                <a:lnTo>
                  <a:pt x="54231" y="208424"/>
                </a:lnTo>
                <a:lnTo>
                  <a:pt x="40093" y="231301"/>
                </a:lnTo>
                <a:lnTo>
                  <a:pt x="36254" y="238020"/>
                </a:lnTo>
                <a:lnTo>
                  <a:pt x="32741" y="244405"/>
                </a:lnTo>
                <a:lnTo>
                  <a:pt x="28495" y="249615"/>
                </a:lnTo>
                <a:lnTo>
                  <a:pt x="23759" y="254040"/>
                </a:lnTo>
                <a:lnTo>
                  <a:pt x="18697" y="257942"/>
                </a:lnTo>
                <a:lnTo>
                  <a:pt x="15322" y="262449"/>
                </a:lnTo>
                <a:lnTo>
                  <a:pt x="13072" y="267358"/>
                </a:lnTo>
                <a:lnTo>
                  <a:pt x="10572" y="276941"/>
                </a:lnTo>
                <a:lnTo>
                  <a:pt x="9461" y="284375"/>
                </a:lnTo>
                <a:lnTo>
                  <a:pt x="8212" y="287691"/>
                </a:lnTo>
                <a:lnTo>
                  <a:pt x="2857" y="295956"/>
                </a:lnTo>
                <a:lnTo>
                  <a:pt x="1270" y="298224"/>
                </a:lnTo>
                <a:lnTo>
                  <a:pt x="564" y="30177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68"/>
          <p:cNvSpPr/>
          <p:nvPr/>
        </p:nvSpPr>
        <p:spPr>
          <a:xfrm>
            <a:off x="1588769" y="4003366"/>
            <a:ext cx="145232" cy="479900"/>
          </a:xfrm>
          <a:custGeom>
            <a:avLst/>
            <a:gdLst/>
            <a:ahLst/>
            <a:cxnLst/>
            <a:rect l="0" t="0" r="0" b="0"/>
            <a:pathLst>
              <a:path w="145232" h="479900">
                <a:moveTo>
                  <a:pt x="0" y="8563"/>
                </a:moveTo>
                <a:lnTo>
                  <a:pt x="0" y="1183"/>
                </a:lnTo>
                <a:lnTo>
                  <a:pt x="953" y="786"/>
                </a:lnTo>
                <a:lnTo>
                  <a:pt x="4551" y="344"/>
                </a:lnTo>
                <a:lnTo>
                  <a:pt x="6844" y="226"/>
                </a:lnTo>
                <a:lnTo>
                  <a:pt x="11932" y="96"/>
                </a:lnTo>
                <a:lnTo>
                  <a:pt x="24069" y="0"/>
                </a:lnTo>
                <a:lnTo>
                  <a:pt x="26523" y="950"/>
                </a:lnTo>
                <a:lnTo>
                  <a:pt x="30065" y="2535"/>
                </a:lnTo>
                <a:lnTo>
                  <a:pt x="34331" y="4545"/>
                </a:lnTo>
                <a:lnTo>
                  <a:pt x="38128" y="6837"/>
                </a:lnTo>
                <a:lnTo>
                  <a:pt x="41611" y="9318"/>
                </a:lnTo>
                <a:lnTo>
                  <a:pt x="44886" y="11924"/>
                </a:lnTo>
                <a:lnTo>
                  <a:pt x="48974" y="14613"/>
                </a:lnTo>
                <a:lnTo>
                  <a:pt x="53604" y="17359"/>
                </a:lnTo>
                <a:lnTo>
                  <a:pt x="58597" y="20143"/>
                </a:lnTo>
                <a:lnTo>
                  <a:pt x="62877" y="22951"/>
                </a:lnTo>
                <a:lnTo>
                  <a:pt x="66683" y="25775"/>
                </a:lnTo>
                <a:lnTo>
                  <a:pt x="70173" y="28610"/>
                </a:lnTo>
                <a:lnTo>
                  <a:pt x="74405" y="31453"/>
                </a:lnTo>
                <a:lnTo>
                  <a:pt x="79131" y="34301"/>
                </a:lnTo>
                <a:lnTo>
                  <a:pt x="84186" y="37152"/>
                </a:lnTo>
                <a:lnTo>
                  <a:pt x="88510" y="40958"/>
                </a:lnTo>
                <a:lnTo>
                  <a:pt x="92344" y="45399"/>
                </a:lnTo>
                <a:lnTo>
                  <a:pt x="95853" y="50266"/>
                </a:lnTo>
                <a:lnTo>
                  <a:pt x="99145" y="56367"/>
                </a:lnTo>
                <a:lnTo>
                  <a:pt x="102291" y="63293"/>
                </a:lnTo>
                <a:lnTo>
                  <a:pt x="105342" y="70767"/>
                </a:lnTo>
                <a:lnTo>
                  <a:pt x="108328" y="77655"/>
                </a:lnTo>
                <a:lnTo>
                  <a:pt x="114186" y="90388"/>
                </a:lnTo>
                <a:lnTo>
                  <a:pt x="122839" y="108267"/>
                </a:lnTo>
                <a:lnTo>
                  <a:pt x="125708" y="115038"/>
                </a:lnTo>
                <a:lnTo>
                  <a:pt x="128573" y="122409"/>
                </a:lnTo>
                <a:lnTo>
                  <a:pt x="131435" y="130180"/>
                </a:lnTo>
                <a:lnTo>
                  <a:pt x="134296" y="139171"/>
                </a:lnTo>
                <a:lnTo>
                  <a:pt x="137156" y="148975"/>
                </a:lnTo>
                <a:lnTo>
                  <a:pt x="140015" y="159322"/>
                </a:lnTo>
                <a:lnTo>
                  <a:pt x="141921" y="169076"/>
                </a:lnTo>
                <a:lnTo>
                  <a:pt x="143192" y="178437"/>
                </a:lnTo>
                <a:lnTo>
                  <a:pt x="144039" y="187535"/>
                </a:lnTo>
                <a:lnTo>
                  <a:pt x="144604" y="196458"/>
                </a:lnTo>
                <a:lnTo>
                  <a:pt x="145231" y="213992"/>
                </a:lnTo>
                <a:lnTo>
                  <a:pt x="144446" y="223621"/>
                </a:lnTo>
                <a:lnTo>
                  <a:pt x="142970" y="233850"/>
                </a:lnTo>
                <a:lnTo>
                  <a:pt x="141033" y="244480"/>
                </a:lnTo>
                <a:lnTo>
                  <a:pt x="139742" y="254424"/>
                </a:lnTo>
                <a:lnTo>
                  <a:pt x="138882" y="263910"/>
                </a:lnTo>
                <a:lnTo>
                  <a:pt x="138308" y="273092"/>
                </a:lnTo>
                <a:lnTo>
                  <a:pt x="136973" y="283023"/>
                </a:lnTo>
                <a:lnTo>
                  <a:pt x="135131" y="293455"/>
                </a:lnTo>
                <a:lnTo>
                  <a:pt x="132950" y="304219"/>
                </a:lnTo>
                <a:lnTo>
                  <a:pt x="130543" y="314252"/>
                </a:lnTo>
                <a:lnTo>
                  <a:pt x="127987" y="323798"/>
                </a:lnTo>
                <a:lnTo>
                  <a:pt x="122606" y="342025"/>
                </a:lnTo>
                <a:lnTo>
                  <a:pt x="111390" y="377010"/>
                </a:lnTo>
                <a:lnTo>
                  <a:pt x="108550" y="385640"/>
                </a:lnTo>
                <a:lnTo>
                  <a:pt x="105704" y="393297"/>
                </a:lnTo>
                <a:lnTo>
                  <a:pt x="102855" y="400308"/>
                </a:lnTo>
                <a:lnTo>
                  <a:pt x="100003" y="406887"/>
                </a:lnTo>
                <a:lnTo>
                  <a:pt x="94293" y="419276"/>
                </a:lnTo>
                <a:lnTo>
                  <a:pt x="82867" y="442752"/>
                </a:lnTo>
                <a:lnTo>
                  <a:pt x="79693" y="451726"/>
                </a:lnTo>
                <a:lnTo>
                  <a:pt x="78846" y="455453"/>
                </a:lnTo>
                <a:lnTo>
                  <a:pt x="75365" y="462134"/>
                </a:lnTo>
                <a:lnTo>
                  <a:pt x="73104" y="465249"/>
                </a:lnTo>
                <a:lnTo>
                  <a:pt x="70591" y="471250"/>
                </a:lnTo>
                <a:lnTo>
                  <a:pt x="68615" y="479899"/>
                </a:lnTo>
                <a:lnTo>
                  <a:pt x="68581" y="4714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69"/>
          <p:cNvSpPr/>
          <p:nvPr/>
        </p:nvSpPr>
        <p:spPr>
          <a:xfrm>
            <a:off x="1855709" y="4174807"/>
            <a:ext cx="204549" cy="8573"/>
          </a:xfrm>
          <a:custGeom>
            <a:avLst/>
            <a:gdLst/>
            <a:ahLst/>
            <a:cxnLst/>
            <a:rect l="0" t="0" r="0" b="0"/>
            <a:pathLst>
              <a:path w="204549" h="8573">
                <a:moveTo>
                  <a:pt x="7380" y="8572"/>
                </a:moveTo>
                <a:lnTo>
                  <a:pt x="0" y="8572"/>
                </a:lnTo>
                <a:lnTo>
                  <a:pt x="133498" y="8572"/>
                </a:lnTo>
                <a:lnTo>
                  <a:pt x="139083" y="7620"/>
                </a:lnTo>
                <a:lnTo>
                  <a:pt x="144713" y="6033"/>
                </a:lnTo>
                <a:lnTo>
                  <a:pt x="150370" y="4022"/>
                </a:lnTo>
                <a:lnTo>
                  <a:pt x="156047" y="2681"/>
                </a:lnTo>
                <a:lnTo>
                  <a:pt x="161736" y="1788"/>
                </a:lnTo>
                <a:lnTo>
                  <a:pt x="167434" y="1192"/>
                </a:lnTo>
                <a:lnTo>
                  <a:pt x="172186" y="795"/>
                </a:lnTo>
                <a:lnTo>
                  <a:pt x="176306" y="530"/>
                </a:lnTo>
                <a:lnTo>
                  <a:pt x="183423" y="235"/>
                </a:lnTo>
                <a:lnTo>
                  <a:pt x="192786" y="70"/>
                </a:lnTo>
                <a:lnTo>
                  <a:pt x="20454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70"/>
          <p:cNvSpPr/>
          <p:nvPr/>
        </p:nvSpPr>
        <p:spPr>
          <a:xfrm>
            <a:off x="1855822" y="4251960"/>
            <a:ext cx="161573" cy="8573"/>
          </a:xfrm>
          <a:custGeom>
            <a:avLst/>
            <a:gdLst/>
            <a:ahLst/>
            <a:cxnLst/>
            <a:rect l="0" t="0" r="0" b="0"/>
            <a:pathLst>
              <a:path w="161573" h="8573">
                <a:moveTo>
                  <a:pt x="24412" y="0"/>
                </a:moveTo>
                <a:lnTo>
                  <a:pt x="3101" y="0"/>
                </a:lnTo>
                <a:lnTo>
                  <a:pt x="1632" y="952"/>
                </a:lnTo>
                <a:lnTo>
                  <a:pt x="653" y="2540"/>
                </a:lnTo>
                <a:lnTo>
                  <a:pt x="0" y="4550"/>
                </a:lnTo>
                <a:lnTo>
                  <a:pt x="518" y="5891"/>
                </a:lnTo>
                <a:lnTo>
                  <a:pt x="1815" y="6785"/>
                </a:lnTo>
                <a:lnTo>
                  <a:pt x="6190" y="8219"/>
                </a:lnTo>
                <a:lnTo>
                  <a:pt x="9329" y="8415"/>
                </a:lnTo>
                <a:lnTo>
                  <a:pt x="14554" y="8541"/>
                </a:lnTo>
                <a:lnTo>
                  <a:pt x="161572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71"/>
          <p:cNvSpPr/>
          <p:nvPr/>
        </p:nvSpPr>
        <p:spPr>
          <a:xfrm>
            <a:off x="645968" y="4646326"/>
            <a:ext cx="299865" cy="694342"/>
          </a:xfrm>
          <a:custGeom>
            <a:avLst/>
            <a:gdLst/>
            <a:ahLst/>
            <a:cxnLst/>
            <a:rect l="0" t="0" r="0" b="0"/>
            <a:pathLst>
              <a:path w="299865" h="694342">
                <a:moveTo>
                  <a:pt x="299864" y="8541"/>
                </a:moveTo>
                <a:lnTo>
                  <a:pt x="291644" y="322"/>
                </a:lnTo>
                <a:lnTo>
                  <a:pt x="283942" y="0"/>
                </a:lnTo>
                <a:lnTo>
                  <a:pt x="283534" y="942"/>
                </a:lnTo>
                <a:lnTo>
                  <a:pt x="283081" y="4528"/>
                </a:lnTo>
                <a:lnTo>
                  <a:pt x="282008" y="5866"/>
                </a:lnTo>
                <a:lnTo>
                  <a:pt x="280340" y="6758"/>
                </a:lnTo>
                <a:lnTo>
                  <a:pt x="275370" y="8189"/>
                </a:lnTo>
                <a:lnTo>
                  <a:pt x="266592" y="8472"/>
                </a:lnTo>
                <a:lnTo>
                  <a:pt x="161496" y="8541"/>
                </a:lnTo>
                <a:lnTo>
                  <a:pt x="156184" y="9494"/>
                </a:lnTo>
                <a:lnTo>
                  <a:pt x="149785" y="11081"/>
                </a:lnTo>
                <a:lnTo>
                  <a:pt x="142661" y="13092"/>
                </a:lnTo>
                <a:lnTo>
                  <a:pt x="136007" y="15385"/>
                </a:lnTo>
                <a:lnTo>
                  <a:pt x="129666" y="17866"/>
                </a:lnTo>
                <a:lnTo>
                  <a:pt x="123534" y="20473"/>
                </a:lnTo>
                <a:lnTo>
                  <a:pt x="114180" y="23369"/>
                </a:lnTo>
                <a:lnTo>
                  <a:pt x="105895" y="25608"/>
                </a:lnTo>
                <a:lnTo>
                  <a:pt x="101019" y="27540"/>
                </a:lnTo>
                <a:lnTo>
                  <a:pt x="95863" y="29779"/>
                </a:lnTo>
                <a:lnTo>
                  <a:pt x="85054" y="34808"/>
                </a:lnTo>
                <a:lnTo>
                  <a:pt x="79505" y="37482"/>
                </a:lnTo>
                <a:lnTo>
                  <a:pt x="73900" y="41170"/>
                </a:lnTo>
                <a:lnTo>
                  <a:pt x="68259" y="45534"/>
                </a:lnTo>
                <a:lnTo>
                  <a:pt x="62593" y="50348"/>
                </a:lnTo>
                <a:lnTo>
                  <a:pt x="53758" y="58237"/>
                </a:lnTo>
                <a:lnTo>
                  <a:pt x="45703" y="66823"/>
                </a:lnTo>
                <a:lnTo>
                  <a:pt x="40889" y="73113"/>
                </a:lnTo>
                <a:lnTo>
                  <a:pt x="35774" y="80164"/>
                </a:lnTo>
                <a:lnTo>
                  <a:pt x="30090" y="93079"/>
                </a:lnTo>
                <a:lnTo>
                  <a:pt x="28575" y="99190"/>
                </a:lnTo>
                <a:lnTo>
                  <a:pt x="21811" y="113599"/>
                </a:lnTo>
                <a:lnTo>
                  <a:pt x="13407" y="129529"/>
                </a:lnTo>
                <a:lnTo>
                  <a:pt x="6497" y="146133"/>
                </a:lnTo>
                <a:lnTo>
                  <a:pt x="2791" y="163038"/>
                </a:lnTo>
                <a:lnTo>
                  <a:pt x="1144" y="180076"/>
                </a:lnTo>
                <a:lnTo>
                  <a:pt x="412" y="197174"/>
                </a:lnTo>
                <a:lnTo>
                  <a:pt x="0" y="222865"/>
                </a:lnTo>
                <a:lnTo>
                  <a:pt x="2444" y="242544"/>
                </a:lnTo>
                <a:lnTo>
                  <a:pt x="6705" y="263990"/>
                </a:lnTo>
                <a:lnTo>
                  <a:pt x="11773" y="286221"/>
                </a:lnTo>
                <a:lnTo>
                  <a:pt x="13506" y="297484"/>
                </a:lnTo>
                <a:lnTo>
                  <a:pt x="14661" y="308802"/>
                </a:lnTo>
                <a:lnTo>
                  <a:pt x="15431" y="320158"/>
                </a:lnTo>
                <a:lnTo>
                  <a:pt x="16897" y="332491"/>
                </a:lnTo>
                <a:lnTo>
                  <a:pt x="18827" y="345475"/>
                </a:lnTo>
                <a:lnTo>
                  <a:pt x="21066" y="358894"/>
                </a:lnTo>
                <a:lnTo>
                  <a:pt x="22559" y="371649"/>
                </a:lnTo>
                <a:lnTo>
                  <a:pt x="23554" y="383964"/>
                </a:lnTo>
                <a:lnTo>
                  <a:pt x="24217" y="395983"/>
                </a:lnTo>
                <a:lnTo>
                  <a:pt x="25612" y="408758"/>
                </a:lnTo>
                <a:lnTo>
                  <a:pt x="27494" y="422038"/>
                </a:lnTo>
                <a:lnTo>
                  <a:pt x="29702" y="435653"/>
                </a:lnTo>
                <a:lnTo>
                  <a:pt x="32126" y="448540"/>
                </a:lnTo>
                <a:lnTo>
                  <a:pt x="37359" y="473018"/>
                </a:lnTo>
                <a:lnTo>
                  <a:pt x="39136" y="485833"/>
                </a:lnTo>
                <a:lnTo>
                  <a:pt x="40320" y="499138"/>
                </a:lnTo>
                <a:lnTo>
                  <a:pt x="41110" y="512771"/>
                </a:lnTo>
                <a:lnTo>
                  <a:pt x="41987" y="538078"/>
                </a:lnTo>
                <a:lnTo>
                  <a:pt x="42221" y="550161"/>
                </a:lnTo>
                <a:lnTo>
                  <a:pt x="43329" y="562026"/>
                </a:lnTo>
                <a:lnTo>
                  <a:pt x="45021" y="573746"/>
                </a:lnTo>
                <a:lnTo>
                  <a:pt x="47101" y="585369"/>
                </a:lnTo>
                <a:lnTo>
                  <a:pt x="49412" y="605904"/>
                </a:lnTo>
                <a:lnTo>
                  <a:pt x="50440" y="624556"/>
                </a:lnTo>
                <a:lnTo>
                  <a:pt x="50896" y="642370"/>
                </a:lnTo>
                <a:lnTo>
                  <a:pt x="51229" y="677811"/>
                </a:lnTo>
                <a:lnTo>
                  <a:pt x="50288" y="681417"/>
                </a:lnTo>
                <a:lnTo>
                  <a:pt x="42689" y="6943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72"/>
          <p:cNvSpPr/>
          <p:nvPr/>
        </p:nvSpPr>
        <p:spPr>
          <a:xfrm>
            <a:off x="474344" y="4989195"/>
            <a:ext cx="437199" cy="102871"/>
          </a:xfrm>
          <a:custGeom>
            <a:avLst/>
            <a:gdLst/>
            <a:ahLst/>
            <a:cxnLst/>
            <a:rect l="0" t="0" r="0" b="0"/>
            <a:pathLst>
              <a:path w="437199" h="102871">
                <a:moveTo>
                  <a:pt x="0" y="102870"/>
                </a:moveTo>
                <a:lnTo>
                  <a:pt x="4551" y="102870"/>
                </a:lnTo>
                <a:lnTo>
                  <a:pt x="5892" y="101917"/>
                </a:lnTo>
                <a:lnTo>
                  <a:pt x="6786" y="100330"/>
                </a:lnTo>
                <a:lnTo>
                  <a:pt x="7381" y="98319"/>
                </a:lnTo>
                <a:lnTo>
                  <a:pt x="8731" y="96978"/>
                </a:lnTo>
                <a:lnTo>
                  <a:pt x="10583" y="96084"/>
                </a:lnTo>
                <a:lnTo>
                  <a:pt x="12771" y="95488"/>
                </a:lnTo>
                <a:lnTo>
                  <a:pt x="17741" y="92287"/>
                </a:lnTo>
                <a:lnTo>
                  <a:pt x="20400" y="90099"/>
                </a:lnTo>
                <a:lnTo>
                  <a:pt x="23125" y="87689"/>
                </a:lnTo>
                <a:lnTo>
                  <a:pt x="28693" y="82470"/>
                </a:lnTo>
                <a:lnTo>
                  <a:pt x="32464" y="80697"/>
                </a:lnTo>
                <a:lnTo>
                  <a:pt x="41734" y="78728"/>
                </a:lnTo>
                <a:lnTo>
                  <a:pt x="46872" y="77250"/>
                </a:lnTo>
                <a:lnTo>
                  <a:pt x="52203" y="75312"/>
                </a:lnTo>
                <a:lnTo>
                  <a:pt x="57662" y="73068"/>
                </a:lnTo>
                <a:lnTo>
                  <a:pt x="64159" y="70620"/>
                </a:lnTo>
                <a:lnTo>
                  <a:pt x="78998" y="65359"/>
                </a:lnTo>
                <a:lnTo>
                  <a:pt x="86003" y="62622"/>
                </a:lnTo>
                <a:lnTo>
                  <a:pt x="92578" y="59846"/>
                </a:lnTo>
                <a:lnTo>
                  <a:pt x="98866" y="57042"/>
                </a:lnTo>
                <a:lnTo>
                  <a:pt x="105916" y="55173"/>
                </a:lnTo>
                <a:lnTo>
                  <a:pt x="113473" y="53927"/>
                </a:lnTo>
                <a:lnTo>
                  <a:pt x="121369" y="53096"/>
                </a:lnTo>
                <a:lnTo>
                  <a:pt x="129490" y="51590"/>
                </a:lnTo>
                <a:lnTo>
                  <a:pt x="137762" y="49633"/>
                </a:lnTo>
                <a:lnTo>
                  <a:pt x="146134" y="47377"/>
                </a:lnTo>
                <a:lnTo>
                  <a:pt x="163056" y="42328"/>
                </a:lnTo>
                <a:lnTo>
                  <a:pt x="171569" y="39649"/>
                </a:lnTo>
                <a:lnTo>
                  <a:pt x="191188" y="34132"/>
                </a:lnTo>
                <a:lnTo>
                  <a:pt x="201754" y="31327"/>
                </a:lnTo>
                <a:lnTo>
                  <a:pt x="221114" y="25670"/>
                </a:lnTo>
                <a:lnTo>
                  <a:pt x="230277" y="22828"/>
                </a:lnTo>
                <a:lnTo>
                  <a:pt x="240195" y="20934"/>
                </a:lnTo>
                <a:lnTo>
                  <a:pt x="250618" y="19671"/>
                </a:lnTo>
                <a:lnTo>
                  <a:pt x="261376" y="18828"/>
                </a:lnTo>
                <a:lnTo>
                  <a:pt x="271406" y="17315"/>
                </a:lnTo>
                <a:lnTo>
                  <a:pt x="280950" y="15353"/>
                </a:lnTo>
                <a:lnTo>
                  <a:pt x="290170" y="13093"/>
                </a:lnTo>
                <a:lnTo>
                  <a:pt x="299174" y="11586"/>
                </a:lnTo>
                <a:lnTo>
                  <a:pt x="308035" y="10581"/>
                </a:lnTo>
                <a:lnTo>
                  <a:pt x="316799" y="9911"/>
                </a:lnTo>
                <a:lnTo>
                  <a:pt x="327405" y="9465"/>
                </a:lnTo>
                <a:lnTo>
                  <a:pt x="351888" y="8969"/>
                </a:lnTo>
                <a:lnTo>
                  <a:pt x="363180" y="7884"/>
                </a:lnTo>
                <a:lnTo>
                  <a:pt x="373565" y="6209"/>
                </a:lnTo>
                <a:lnTo>
                  <a:pt x="383346" y="4139"/>
                </a:lnTo>
                <a:lnTo>
                  <a:pt x="391772" y="2759"/>
                </a:lnTo>
                <a:lnTo>
                  <a:pt x="399294" y="1839"/>
                </a:lnTo>
                <a:lnTo>
                  <a:pt x="412732" y="817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73"/>
          <p:cNvSpPr/>
          <p:nvPr/>
        </p:nvSpPr>
        <p:spPr>
          <a:xfrm>
            <a:off x="971699" y="4724670"/>
            <a:ext cx="197010" cy="573135"/>
          </a:xfrm>
          <a:custGeom>
            <a:avLst/>
            <a:gdLst/>
            <a:ahLst/>
            <a:cxnLst/>
            <a:rect l="0" t="0" r="0" b="0"/>
            <a:pathLst>
              <a:path w="197010" h="573135">
                <a:moveTo>
                  <a:pt x="188445" y="24495"/>
                </a:moveTo>
                <a:lnTo>
                  <a:pt x="188445" y="17113"/>
                </a:lnTo>
                <a:lnTo>
                  <a:pt x="189398" y="16716"/>
                </a:lnTo>
                <a:lnTo>
                  <a:pt x="192996" y="16275"/>
                </a:lnTo>
                <a:lnTo>
                  <a:pt x="194337" y="15205"/>
                </a:lnTo>
                <a:lnTo>
                  <a:pt x="195231" y="13540"/>
                </a:lnTo>
                <a:lnTo>
                  <a:pt x="196913" y="7712"/>
                </a:lnTo>
                <a:lnTo>
                  <a:pt x="197009" y="0"/>
                </a:lnTo>
                <a:lnTo>
                  <a:pt x="196059" y="545"/>
                </a:lnTo>
                <a:lnTo>
                  <a:pt x="192464" y="3690"/>
                </a:lnTo>
                <a:lnTo>
                  <a:pt x="191125" y="5862"/>
                </a:lnTo>
                <a:lnTo>
                  <a:pt x="189636" y="10816"/>
                </a:lnTo>
                <a:lnTo>
                  <a:pt x="187334" y="13471"/>
                </a:lnTo>
                <a:lnTo>
                  <a:pt x="183895" y="16193"/>
                </a:lnTo>
                <a:lnTo>
                  <a:pt x="179697" y="18960"/>
                </a:lnTo>
                <a:lnTo>
                  <a:pt x="175945" y="22710"/>
                </a:lnTo>
                <a:lnTo>
                  <a:pt x="172492" y="27115"/>
                </a:lnTo>
                <a:lnTo>
                  <a:pt x="169237" y="31956"/>
                </a:lnTo>
                <a:lnTo>
                  <a:pt x="164210" y="37089"/>
                </a:lnTo>
                <a:lnTo>
                  <a:pt x="158001" y="42416"/>
                </a:lnTo>
                <a:lnTo>
                  <a:pt x="151004" y="47872"/>
                </a:lnTo>
                <a:lnTo>
                  <a:pt x="144435" y="54367"/>
                </a:lnTo>
                <a:lnTo>
                  <a:pt x="138150" y="61554"/>
                </a:lnTo>
                <a:lnTo>
                  <a:pt x="132055" y="69204"/>
                </a:lnTo>
                <a:lnTo>
                  <a:pt x="126087" y="77161"/>
                </a:lnTo>
                <a:lnTo>
                  <a:pt x="114375" y="93622"/>
                </a:lnTo>
                <a:lnTo>
                  <a:pt x="90382" y="128425"/>
                </a:lnTo>
                <a:lnTo>
                  <a:pt x="75329" y="149108"/>
                </a:lnTo>
                <a:lnTo>
                  <a:pt x="68267" y="159958"/>
                </a:lnTo>
                <a:lnTo>
                  <a:pt x="61654" y="171001"/>
                </a:lnTo>
                <a:lnTo>
                  <a:pt x="55340" y="182173"/>
                </a:lnTo>
                <a:lnTo>
                  <a:pt x="50179" y="193431"/>
                </a:lnTo>
                <a:lnTo>
                  <a:pt x="45785" y="204746"/>
                </a:lnTo>
                <a:lnTo>
                  <a:pt x="41904" y="216100"/>
                </a:lnTo>
                <a:lnTo>
                  <a:pt x="38363" y="227479"/>
                </a:lnTo>
                <a:lnTo>
                  <a:pt x="31890" y="250282"/>
                </a:lnTo>
                <a:lnTo>
                  <a:pt x="28830" y="262650"/>
                </a:lnTo>
                <a:lnTo>
                  <a:pt x="11316" y="338028"/>
                </a:lnTo>
                <a:lnTo>
                  <a:pt x="5581" y="361328"/>
                </a:lnTo>
                <a:lnTo>
                  <a:pt x="3671" y="371923"/>
                </a:lnTo>
                <a:lnTo>
                  <a:pt x="2397" y="381843"/>
                </a:lnTo>
                <a:lnTo>
                  <a:pt x="1548" y="391314"/>
                </a:lnTo>
                <a:lnTo>
                  <a:pt x="982" y="401439"/>
                </a:lnTo>
                <a:lnTo>
                  <a:pt x="354" y="422847"/>
                </a:lnTo>
                <a:lnTo>
                  <a:pt x="0" y="451770"/>
                </a:lnTo>
                <a:lnTo>
                  <a:pt x="2457" y="467125"/>
                </a:lnTo>
                <a:lnTo>
                  <a:pt x="6724" y="480299"/>
                </a:lnTo>
                <a:lnTo>
                  <a:pt x="11795" y="492505"/>
                </a:lnTo>
                <a:lnTo>
                  <a:pt x="17224" y="504279"/>
                </a:lnTo>
                <a:lnTo>
                  <a:pt x="20005" y="510086"/>
                </a:lnTo>
                <a:lnTo>
                  <a:pt x="23765" y="515862"/>
                </a:lnTo>
                <a:lnTo>
                  <a:pt x="28176" y="521618"/>
                </a:lnTo>
                <a:lnTo>
                  <a:pt x="33022" y="527360"/>
                </a:lnTo>
                <a:lnTo>
                  <a:pt x="37205" y="533093"/>
                </a:lnTo>
                <a:lnTo>
                  <a:pt x="40946" y="538821"/>
                </a:lnTo>
                <a:lnTo>
                  <a:pt x="44392" y="544544"/>
                </a:lnTo>
                <a:lnTo>
                  <a:pt x="48595" y="549311"/>
                </a:lnTo>
                <a:lnTo>
                  <a:pt x="53302" y="553443"/>
                </a:lnTo>
                <a:lnTo>
                  <a:pt x="58345" y="557149"/>
                </a:lnTo>
                <a:lnTo>
                  <a:pt x="62659" y="560572"/>
                </a:lnTo>
                <a:lnTo>
                  <a:pt x="66488" y="563807"/>
                </a:lnTo>
                <a:lnTo>
                  <a:pt x="69993" y="566917"/>
                </a:lnTo>
                <a:lnTo>
                  <a:pt x="74235" y="568989"/>
                </a:lnTo>
                <a:lnTo>
                  <a:pt x="78967" y="570371"/>
                </a:lnTo>
                <a:lnTo>
                  <a:pt x="84028" y="571292"/>
                </a:lnTo>
                <a:lnTo>
                  <a:pt x="88354" y="571907"/>
                </a:lnTo>
                <a:lnTo>
                  <a:pt x="92190" y="572316"/>
                </a:lnTo>
                <a:lnTo>
                  <a:pt x="95700" y="572589"/>
                </a:lnTo>
                <a:lnTo>
                  <a:pt x="99945" y="572770"/>
                </a:lnTo>
                <a:lnTo>
                  <a:pt x="114069" y="573027"/>
                </a:lnTo>
                <a:lnTo>
                  <a:pt x="137010" y="5731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74"/>
          <p:cNvSpPr/>
          <p:nvPr/>
        </p:nvSpPr>
        <p:spPr>
          <a:xfrm>
            <a:off x="1168717" y="5049555"/>
            <a:ext cx="248603" cy="25366"/>
          </a:xfrm>
          <a:custGeom>
            <a:avLst/>
            <a:gdLst/>
            <a:ahLst/>
            <a:cxnLst/>
            <a:rect l="0" t="0" r="0" b="0"/>
            <a:pathLst>
              <a:path w="248603" h="25366">
                <a:moveTo>
                  <a:pt x="0" y="16792"/>
                </a:moveTo>
                <a:lnTo>
                  <a:pt x="0" y="9411"/>
                </a:lnTo>
                <a:lnTo>
                  <a:pt x="952" y="9014"/>
                </a:lnTo>
                <a:lnTo>
                  <a:pt x="6844" y="8455"/>
                </a:lnTo>
                <a:lnTo>
                  <a:pt x="11932" y="8324"/>
                </a:lnTo>
                <a:lnTo>
                  <a:pt x="41711" y="8222"/>
                </a:lnTo>
                <a:lnTo>
                  <a:pt x="45905" y="7269"/>
                </a:lnTo>
                <a:lnTo>
                  <a:pt x="49653" y="5681"/>
                </a:lnTo>
                <a:lnTo>
                  <a:pt x="53105" y="3670"/>
                </a:lnTo>
                <a:lnTo>
                  <a:pt x="58263" y="2329"/>
                </a:lnTo>
                <a:lnTo>
                  <a:pt x="64560" y="1435"/>
                </a:lnTo>
                <a:lnTo>
                  <a:pt x="71615" y="839"/>
                </a:lnTo>
                <a:lnTo>
                  <a:pt x="78223" y="442"/>
                </a:lnTo>
                <a:lnTo>
                  <a:pt x="90646" y="0"/>
                </a:lnTo>
                <a:lnTo>
                  <a:pt x="96626" y="835"/>
                </a:lnTo>
                <a:lnTo>
                  <a:pt x="102517" y="2344"/>
                </a:lnTo>
                <a:lnTo>
                  <a:pt x="108350" y="4303"/>
                </a:lnTo>
                <a:lnTo>
                  <a:pt x="114143" y="5608"/>
                </a:lnTo>
                <a:lnTo>
                  <a:pt x="119910" y="6479"/>
                </a:lnTo>
                <a:lnTo>
                  <a:pt x="125660" y="7059"/>
                </a:lnTo>
                <a:lnTo>
                  <a:pt x="131398" y="7446"/>
                </a:lnTo>
                <a:lnTo>
                  <a:pt x="137129" y="7704"/>
                </a:lnTo>
                <a:lnTo>
                  <a:pt x="142854" y="7876"/>
                </a:lnTo>
                <a:lnTo>
                  <a:pt x="148576" y="8943"/>
                </a:lnTo>
                <a:lnTo>
                  <a:pt x="154296" y="10607"/>
                </a:lnTo>
                <a:lnTo>
                  <a:pt x="160014" y="12668"/>
                </a:lnTo>
                <a:lnTo>
                  <a:pt x="165731" y="14043"/>
                </a:lnTo>
                <a:lnTo>
                  <a:pt x="171447" y="14960"/>
                </a:lnTo>
                <a:lnTo>
                  <a:pt x="177163" y="15570"/>
                </a:lnTo>
                <a:lnTo>
                  <a:pt x="182879" y="16930"/>
                </a:lnTo>
                <a:lnTo>
                  <a:pt x="188594" y="18789"/>
                </a:lnTo>
                <a:lnTo>
                  <a:pt x="194310" y="20981"/>
                </a:lnTo>
                <a:lnTo>
                  <a:pt x="200977" y="22442"/>
                </a:lnTo>
                <a:lnTo>
                  <a:pt x="208280" y="23417"/>
                </a:lnTo>
                <a:lnTo>
                  <a:pt x="222109" y="24499"/>
                </a:lnTo>
                <a:lnTo>
                  <a:pt x="231430" y="24980"/>
                </a:lnTo>
                <a:lnTo>
                  <a:pt x="238748" y="25194"/>
                </a:lnTo>
                <a:lnTo>
                  <a:pt x="248602" y="253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75"/>
          <p:cNvSpPr/>
          <p:nvPr/>
        </p:nvSpPr>
        <p:spPr>
          <a:xfrm>
            <a:off x="1443038" y="4937760"/>
            <a:ext cx="291465" cy="265748"/>
          </a:xfrm>
          <a:custGeom>
            <a:avLst/>
            <a:gdLst/>
            <a:ahLst/>
            <a:cxnLst/>
            <a:rect l="0" t="0" r="0" b="0"/>
            <a:pathLst>
              <a:path w="291465" h="265748">
                <a:moveTo>
                  <a:pt x="8571" y="0"/>
                </a:moveTo>
                <a:lnTo>
                  <a:pt x="2" y="0"/>
                </a:lnTo>
                <a:lnTo>
                  <a:pt x="0" y="4551"/>
                </a:lnTo>
                <a:lnTo>
                  <a:pt x="952" y="6844"/>
                </a:lnTo>
                <a:lnTo>
                  <a:pt x="6784" y="14828"/>
                </a:lnTo>
                <a:lnTo>
                  <a:pt x="7380" y="15600"/>
                </a:lnTo>
                <a:lnTo>
                  <a:pt x="13122" y="18998"/>
                </a:lnTo>
                <a:lnTo>
                  <a:pt x="21071" y="23683"/>
                </a:lnTo>
                <a:lnTo>
                  <a:pt x="27779" y="28941"/>
                </a:lnTo>
                <a:lnTo>
                  <a:pt x="33936" y="34452"/>
                </a:lnTo>
                <a:lnTo>
                  <a:pt x="40800" y="41029"/>
                </a:lnTo>
                <a:lnTo>
                  <a:pt x="50200" y="50303"/>
                </a:lnTo>
                <a:lnTo>
                  <a:pt x="55374" y="54490"/>
                </a:lnTo>
                <a:lnTo>
                  <a:pt x="60728" y="58234"/>
                </a:lnTo>
                <a:lnTo>
                  <a:pt x="66202" y="61682"/>
                </a:lnTo>
                <a:lnTo>
                  <a:pt x="71757" y="65886"/>
                </a:lnTo>
                <a:lnTo>
                  <a:pt x="77365" y="70595"/>
                </a:lnTo>
                <a:lnTo>
                  <a:pt x="83009" y="75638"/>
                </a:lnTo>
                <a:lnTo>
                  <a:pt x="89629" y="79952"/>
                </a:lnTo>
                <a:lnTo>
                  <a:pt x="96900" y="83782"/>
                </a:lnTo>
                <a:lnTo>
                  <a:pt x="104604" y="87287"/>
                </a:lnTo>
                <a:lnTo>
                  <a:pt x="111646" y="92481"/>
                </a:lnTo>
                <a:lnTo>
                  <a:pt x="118245" y="98801"/>
                </a:lnTo>
                <a:lnTo>
                  <a:pt x="124550" y="105872"/>
                </a:lnTo>
                <a:lnTo>
                  <a:pt x="136635" y="118809"/>
                </a:lnTo>
                <a:lnTo>
                  <a:pt x="159915" y="142637"/>
                </a:lnTo>
                <a:lnTo>
                  <a:pt x="241193" y="224048"/>
                </a:lnTo>
                <a:lnTo>
                  <a:pt x="244615" y="228423"/>
                </a:lnTo>
                <a:lnTo>
                  <a:pt x="247849" y="233244"/>
                </a:lnTo>
                <a:lnTo>
                  <a:pt x="250957" y="238363"/>
                </a:lnTo>
                <a:lnTo>
                  <a:pt x="253982" y="241776"/>
                </a:lnTo>
                <a:lnTo>
                  <a:pt x="256951" y="244052"/>
                </a:lnTo>
                <a:lnTo>
                  <a:pt x="262790" y="247532"/>
                </a:lnTo>
                <a:lnTo>
                  <a:pt x="271432" y="254847"/>
                </a:lnTo>
                <a:lnTo>
                  <a:pt x="277163" y="260267"/>
                </a:lnTo>
                <a:lnTo>
                  <a:pt x="280025" y="262094"/>
                </a:lnTo>
                <a:lnTo>
                  <a:pt x="288922" y="265025"/>
                </a:lnTo>
                <a:lnTo>
                  <a:pt x="291464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276"/>
          <p:cNvSpPr/>
          <p:nvPr/>
        </p:nvSpPr>
        <p:spPr>
          <a:xfrm>
            <a:off x="1530007" y="4903574"/>
            <a:ext cx="195923" cy="325499"/>
          </a:xfrm>
          <a:custGeom>
            <a:avLst/>
            <a:gdLst/>
            <a:ahLst/>
            <a:cxnLst/>
            <a:rect l="0" t="0" r="0" b="0"/>
            <a:pathLst>
              <a:path w="195923" h="325499">
                <a:moveTo>
                  <a:pt x="195922" y="8468"/>
                </a:moveTo>
                <a:lnTo>
                  <a:pt x="187703" y="249"/>
                </a:lnTo>
                <a:lnTo>
                  <a:pt x="182904" y="0"/>
                </a:lnTo>
                <a:lnTo>
                  <a:pt x="180576" y="918"/>
                </a:lnTo>
                <a:lnTo>
                  <a:pt x="175449" y="4477"/>
                </a:lnTo>
                <a:lnTo>
                  <a:pt x="173701" y="6760"/>
                </a:lnTo>
                <a:lnTo>
                  <a:pt x="172536" y="9235"/>
                </a:lnTo>
                <a:lnTo>
                  <a:pt x="170288" y="15476"/>
                </a:lnTo>
                <a:lnTo>
                  <a:pt x="166115" y="24601"/>
                </a:lnTo>
                <a:lnTo>
                  <a:pt x="158410" y="40447"/>
                </a:lnTo>
                <a:lnTo>
                  <a:pt x="155674" y="46932"/>
                </a:lnTo>
                <a:lnTo>
                  <a:pt x="152898" y="54114"/>
                </a:lnTo>
                <a:lnTo>
                  <a:pt x="150094" y="61758"/>
                </a:lnTo>
                <a:lnTo>
                  <a:pt x="146320" y="69713"/>
                </a:lnTo>
                <a:lnTo>
                  <a:pt x="141899" y="77873"/>
                </a:lnTo>
                <a:lnTo>
                  <a:pt x="137047" y="86171"/>
                </a:lnTo>
                <a:lnTo>
                  <a:pt x="126576" y="103010"/>
                </a:lnTo>
                <a:lnTo>
                  <a:pt x="121116" y="111501"/>
                </a:lnTo>
                <a:lnTo>
                  <a:pt x="115572" y="120972"/>
                </a:lnTo>
                <a:lnTo>
                  <a:pt x="109970" y="131096"/>
                </a:lnTo>
                <a:lnTo>
                  <a:pt x="104331" y="141655"/>
                </a:lnTo>
                <a:lnTo>
                  <a:pt x="99619" y="151551"/>
                </a:lnTo>
                <a:lnTo>
                  <a:pt x="95525" y="161007"/>
                </a:lnTo>
                <a:lnTo>
                  <a:pt x="91843" y="170169"/>
                </a:lnTo>
                <a:lnTo>
                  <a:pt x="87484" y="179133"/>
                </a:lnTo>
                <a:lnTo>
                  <a:pt x="82673" y="187967"/>
                </a:lnTo>
                <a:lnTo>
                  <a:pt x="77560" y="196714"/>
                </a:lnTo>
                <a:lnTo>
                  <a:pt x="66799" y="214053"/>
                </a:lnTo>
                <a:lnTo>
                  <a:pt x="61263" y="222677"/>
                </a:lnTo>
                <a:lnTo>
                  <a:pt x="56619" y="231285"/>
                </a:lnTo>
                <a:lnTo>
                  <a:pt x="52571" y="239879"/>
                </a:lnTo>
                <a:lnTo>
                  <a:pt x="48920" y="248467"/>
                </a:lnTo>
                <a:lnTo>
                  <a:pt x="42323" y="263090"/>
                </a:lnTo>
                <a:lnTo>
                  <a:pt x="39230" y="269656"/>
                </a:lnTo>
                <a:lnTo>
                  <a:pt x="35263" y="275938"/>
                </a:lnTo>
                <a:lnTo>
                  <a:pt x="30714" y="282031"/>
                </a:lnTo>
                <a:lnTo>
                  <a:pt x="25776" y="287999"/>
                </a:lnTo>
                <a:lnTo>
                  <a:pt x="21531" y="292929"/>
                </a:lnTo>
                <a:lnTo>
                  <a:pt x="17749" y="297169"/>
                </a:lnTo>
                <a:lnTo>
                  <a:pt x="14275" y="300948"/>
                </a:lnTo>
                <a:lnTo>
                  <a:pt x="10416" y="307687"/>
                </a:lnTo>
                <a:lnTo>
                  <a:pt x="8700" y="313857"/>
                </a:lnTo>
                <a:lnTo>
                  <a:pt x="7937" y="319774"/>
                </a:lnTo>
                <a:lnTo>
                  <a:pt x="6782" y="321733"/>
                </a:lnTo>
                <a:lnTo>
                  <a:pt x="5058" y="323039"/>
                </a:lnTo>
                <a:lnTo>
                  <a:pt x="0" y="325135"/>
                </a:lnTo>
                <a:lnTo>
                  <a:pt x="538" y="325307"/>
                </a:lnTo>
                <a:lnTo>
                  <a:pt x="3675" y="325498"/>
                </a:lnTo>
                <a:lnTo>
                  <a:pt x="4892" y="324596"/>
                </a:lnTo>
                <a:lnTo>
                  <a:pt x="5704" y="323043"/>
                </a:lnTo>
                <a:lnTo>
                  <a:pt x="7007" y="318256"/>
                </a:lnTo>
                <a:lnTo>
                  <a:pt x="9725" y="315062"/>
                </a:lnTo>
                <a:lnTo>
                  <a:pt x="15900" y="3085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277"/>
          <p:cNvSpPr/>
          <p:nvPr/>
        </p:nvSpPr>
        <p:spPr>
          <a:xfrm>
            <a:off x="1803082" y="4740945"/>
            <a:ext cx="197009" cy="556469"/>
          </a:xfrm>
          <a:custGeom>
            <a:avLst/>
            <a:gdLst/>
            <a:ahLst/>
            <a:cxnLst/>
            <a:rect l="0" t="0" r="0" b="0"/>
            <a:pathLst>
              <a:path w="197009" h="556469">
                <a:moveTo>
                  <a:pt x="0" y="8220"/>
                </a:moveTo>
                <a:lnTo>
                  <a:pt x="4551" y="3669"/>
                </a:lnTo>
                <a:lnTo>
                  <a:pt x="6844" y="2328"/>
                </a:lnTo>
                <a:lnTo>
                  <a:pt x="11932" y="838"/>
                </a:lnTo>
                <a:lnTo>
                  <a:pt x="17368" y="177"/>
                </a:lnTo>
                <a:lnTo>
                  <a:pt x="20151" y="0"/>
                </a:lnTo>
                <a:lnTo>
                  <a:pt x="23912" y="835"/>
                </a:lnTo>
                <a:lnTo>
                  <a:pt x="28324" y="2344"/>
                </a:lnTo>
                <a:lnTo>
                  <a:pt x="33170" y="4303"/>
                </a:lnTo>
                <a:lnTo>
                  <a:pt x="38306" y="5608"/>
                </a:lnTo>
                <a:lnTo>
                  <a:pt x="43635" y="6479"/>
                </a:lnTo>
                <a:lnTo>
                  <a:pt x="49092" y="7059"/>
                </a:lnTo>
                <a:lnTo>
                  <a:pt x="54636" y="8399"/>
                </a:lnTo>
                <a:lnTo>
                  <a:pt x="60236" y="10244"/>
                </a:lnTo>
                <a:lnTo>
                  <a:pt x="65875" y="12426"/>
                </a:lnTo>
                <a:lnTo>
                  <a:pt x="71539" y="14834"/>
                </a:lnTo>
                <a:lnTo>
                  <a:pt x="82913" y="20050"/>
                </a:lnTo>
                <a:lnTo>
                  <a:pt x="100026" y="28341"/>
                </a:lnTo>
                <a:lnTo>
                  <a:pt x="106689" y="32111"/>
                </a:lnTo>
                <a:lnTo>
                  <a:pt x="113988" y="36530"/>
                </a:lnTo>
                <a:lnTo>
                  <a:pt x="121712" y="41380"/>
                </a:lnTo>
                <a:lnTo>
                  <a:pt x="128767" y="46520"/>
                </a:lnTo>
                <a:lnTo>
                  <a:pt x="135374" y="51850"/>
                </a:lnTo>
                <a:lnTo>
                  <a:pt x="141684" y="57310"/>
                </a:lnTo>
                <a:lnTo>
                  <a:pt x="146844" y="63806"/>
                </a:lnTo>
                <a:lnTo>
                  <a:pt x="151236" y="70995"/>
                </a:lnTo>
                <a:lnTo>
                  <a:pt x="155116" y="78645"/>
                </a:lnTo>
                <a:lnTo>
                  <a:pt x="159608" y="86602"/>
                </a:lnTo>
                <a:lnTo>
                  <a:pt x="164508" y="94764"/>
                </a:lnTo>
                <a:lnTo>
                  <a:pt x="169680" y="103064"/>
                </a:lnTo>
                <a:lnTo>
                  <a:pt x="174080" y="112407"/>
                </a:lnTo>
                <a:lnTo>
                  <a:pt x="177966" y="122445"/>
                </a:lnTo>
                <a:lnTo>
                  <a:pt x="181509" y="132947"/>
                </a:lnTo>
                <a:lnTo>
                  <a:pt x="184823" y="143759"/>
                </a:lnTo>
                <a:lnTo>
                  <a:pt x="191046" y="165932"/>
                </a:lnTo>
                <a:lnTo>
                  <a:pt x="193087" y="177178"/>
                </a:lnTo>
                <a:lnTo>
                  <a:pt x="194447" y="188487"/>
                </a:lnTo>
                <a:lnTo>
                  <a:pt x="195354" y="199835"/>
                </a:lnTo>
                <a:lnTo>
                  <a:pt x="195958" y="211211"/>
                </a:lnTo>
                <a:lnTo>
                  <a:pt x="196630" y="234011"/>
                </a:lnTo>
                <a:lnTo>
                  <a:pt x="197008" y="268267"/>
                </a:lnTo>
                <a:lnTo>
                  <a:pt x="196109" y="280644"/>
                </a:lnTo>
                <a:lnTo>
                  <a:pt x="194557" y="293658"/>
                </a:lnTo>
                <a:lnTo>
                  <a:pt x="192569" y="307097"/>
                </a:lnTo>
                <a:lnTo>
                  <a:pt x="191245" y="319867"/>
                </a:lnTo>
                <a:lnTo>
                  <a:pt x="190361" y="332189"/>
                </a:lnTo>
                <a:lnTo>
                  <a:pt x="189772" y="344214"/>
                </a:lnTo>
                <a:lnTo>
                  <a:pt x="188428" y="356041"/>
                </a:lnTo>
                <a:lnTo>
                  <a:pt x="186578" y="367736"/>
                </a:lnTo>
                <a:lnTo>
                  <a:pt x="184393" y="379342"/>
                </a:lnTo>
                <a:lnTo>
                  <a:pt x="179425" y="402398"/>
                </a:lnTo>
                <a:lnTo>
                  <a:pt x="176767" y="413880"/>
                </a:lnTo>
                <a:lnTo>
                  <a:pt x="174042" y="424392"/>
                </a:lnTo>
                <a:lnTo>
                  <a:pt x="171273" y="434258"/>
                </a:lnTo>
                <a:lnTo>
                  <a:pt x="165656" y="452840"/>
                </a:lnTo>
                <a:lnTo>
                  <a:pt x="159985" y="470623"/>
                </a:lnTo>
                <a:lnTo>
                  <a:pt x="154289" y="485513"/>
                </a:lnTo>
                <a:lnTo>
                  <a:pt x="148583" y="498480"/>
                </a:lnTo>
                <a:lnTo>
                  <a:pt x="142872" y="510593"/>
                </a:lnTo>
                <a:lnTo>
                  <a:pt x="134302" y="528122"/>
                </a:lnTo>
                <a:lnTo>
                  <a:pt x="131444" y="531987"/>
                </a:lnTo>
                <a:lnTo>
                  <a:pt x="128587" y="534563"/>
                </a:lnTo>
                <a:lnTo>
                  <a:pt x="125730" y="536280"/>
                </a:lnTo>
                <a:lnTo>
                  <a:pt x="123825" y="538377"/>
                </a:lnTo>
                <a:lnTo>
                  <a:pt x="122555" y="540728"/>
                </a:lnTo>
                <a:lnTo>
                  <a:pt x="120517" y="546794"/>
                </a:lnTo>
                <a:lnTo>
                  <a:pt x="120163" y="552395"/>
                </a:lnTo>
                <a:lnTo>
                  <a:pt x="119162" y="553884"/>
                </a:lnTo>
                <a:lnTo>
                  <a:pt x="117541" y="554875"/>
                </a:lnTo>
                <a:lnTo>
                  <a:pt x="112647" y="556468"/>
                </a:lnTo>
                <a:lnTo>
                  <a:pt x="114518" y="554146"/>
                </a:lnTo>
                <a:lnTo>
                  <a:pt x="120015" y="548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278"/>
          <p:cNvSpPr/>
          <p:nvPr/>
        </p:nvSpPr>
        <p:spPr>
          <a:xfrm>
            <a:off x="2317432" y="4886325"/>
            <a:ext cx="240031" cy="8573"/>
          </a:xfrm>
          <a:custGeom>
            <a:avLst/>
            <a:gdLst/>
            <a:ahLst/>
            <a:cxnLst/>
            <a:rect l="0" t="0" r="0" b="0"/>
            <a:pathLst>
              <a:path w="240031" h="8573">
                <a:moveTo>
                  <a:pt x="0" y="0"/>
                </a:moveTo>
                <a:lnTo>
                  <a:pt x="211077" y="0"/>
                </a:lnTo>
                <a:lnTo>
                  <a:pt x="215966" y="953"/>
                </a:lnTo>
                <a:lnTo>
                  <a:pt x="220177" y="2540"/>
                </a:lnTo>
                <a:lnTo>
                  <a:pt x="223937" y="4551"/>
                </a:lnTo>
                <a:lnTo>
                  <a:pt x="227396" y="5891"/>
                </a:lnTo>
                <a:lnTo>
                  <a:pt x="230655" y="6785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279"/>
          <p:cNvSpPr/>
          <p:nvPr/>
        </p:nvSpPr>
        <p:spPr>
          <a:xfrm>
            <a:off x="2300423" y="5014912"/>
            <a:ext cx="291330" cy="13492"/>
          </a:xfrm>
          <a:custGeom>
            <a:avLst/>
            <a:gdLst/>
            <a:ahLst/>
            <a:cxnLst/>
            <a:rect l="0" t="0" r="0" b="0"/>
            <a:pathLst>
              <a:path w="291330" h="13492">
                <a:moveTo>
                  <a:pt x="17009" y="0"/>
                </a:moveTo>
                <a:lnTo>
                  <a:pt x="0" y="0"/>
                </a:lnTo>
                <a:lnTo>
                  <a:pt x="907" y="953"/>
                </a:lnTo>
                <a:lnTo>
                  <a:pt x="7257" y="7381"/>
                </a:lnTo>
                <a:lnTo>
                  <a:pt x="9555" y="7778"/>
                </a:lnTo>
                <a:lnTo>
                  <a:pt x="12992" y="8043"/>
                </a:lnTo>
                <a:lnTo>
                  <a:pt x="20939" y="8337"/>
                </a:lnTo>
                <a:lnTo>
                  <a:pt x="27646" y="8468"/>
                </a:lnTo>
                <a:lnTo>
                  <a:pt x="30767" y="9455"/>
                </a:lnTo>
                <a:lnTo>
                  <a:pt x="33801" y="11066"/>
                </a:lnTo>
                <a:lnTo>
                  <a:pt x="36776" y="13093"/>
                </a:lnTo>
                <a:lnTo>
                  <a:pt x="40665" y="13491"/>
                </a:lnTo>
                <a:lnTo>
                  <a:pt x="45162" y="12804"/>
                </a:lnTo>
                <a:lnTo>
                  <a:pt x="50065" y="11393"/>
                </a:lnTo>
                <a:lnTo>
                  <a:pt x="55239" y="10453"/>
                </a:lnTo>
                <a:lnTo>
                  <a:pt x="60593" y="9826"/>
                </a:lnTo>
                <a:lnTo>
                  <a:pt x="66068" y="9409"/>
                </a:lnTo>
                <a:lnTo>
                  <a:pt x="71622" y="9130"/>
                </a:lnTo>
                <a:lnTo>
                  <a:pt x="82874" y="8821"/>
                </a:lnTo>
                <a:lnTo>
                  <a:pt x="128966" y="8594"/>
                </a:lnTo>
                <a:lnTo>
                  <a:pt x="136414" y="7634"/>
                </a:lnTo>
                <a:lnTo>
                  <a:pt x="143285" y="6042"/>
                </a:lnTo>
                <a:lnTo>
                  <a:pt x="149771" y="4028"/>
                </a:lnTo>
                <a:lnTo>
                  <a:pt x="156952" y="2685"/>
                </a:lnTo>
                <a:lnTo>
                  <a:pt x="164597" y="1791"/>
                </a:lnTo>
                <a:lnTo>
                  <a:pt x="172551" y="1194"/>
                </a:lnTo>
                <a:lnTo>
                  <a:pt x="180711" y="796"/>
                </a:lnTo>
                <a:lnTo>
                  <a:pt x="197398" y="354"/>
                </a:lnTo>
                <a:lnTo>
                  <a:pt x="218307" y="105"/>
                </a:lnTo>
                <a:lnTo>
                  <a:pt x="225502" y="1022"/>
                </a:lnTo>
                <a:lnTo>
                  <a:pt x="233157" y="2587"/>
                </a:lnTo>
                <a:lnTo>
                  <a:pt x="241118" y="4582"/>
                </a:lnTo>
                <a:lnTo>
                  <a:pt x="249282" y="5912"/>
                </a:lnTo>
                <a:lnTo>
                  <a:pt x="257583" y="6799"/>
                </a:lnTo>
                <a:lnTo>
                  <a:pt x="272521" y="7785"/>
                </a:lnTo>
                <a:lnTo>
                  <a:pt x="291329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280"/>
          <p:cNvSpPr/>
          <p:nvPr/>
        </p:nvSpPr>
        <p:spPr>
          <a:xfrm>
            <a:off x="2866578" y="4646304"/>
            <a:ext cx="265242" cy="462907"/>
          </a:xfrm>
          <a:custGeom>
            <a:avLst/>
            <a:gdLst/>
            <a:ahLst/>
            <a:cxnLst/>
            <a:rect l="0" t="0" r="0" b="0"/>
            <a:pathLst>
              <a:path w="265242" h="462907">
                <a:moveTo>
                  <a:pt x="265241" y="8563"/>
                </a:moveTo>
                <a:lnTo>
                  <a:pt x="260691" y="4012"/>
                </a:lnTo>
                <a:lnTo>
                  <a:pt x="258398" y="2671"/>
                </a:lnTo>
                <a:lnTo>
                  <a:pt x="250414" y="520"/>
                </a:lnTo>
                <a:lnTo>
                  <a:pt x="248554" y="95"/>
                </a:lnTo>
                <a:lnTo>
                  <a:pt x="240756" y="0"/>
                </a:lnTo>
                <a:lnTo>
                  <a:pt x="234991" y="2535"/>
                </a:lnTo>
                <a:lnTo>
                  <a:pt x="227032" y="6836"/>
                </a:lnTo>
                <a:lnTo>
                  <a:pt x="220320" y="11923"/>
                </a:lnTo>
                <a:lnTo>
                  <a:pt x="214161" y="19899"/>
                </a:lnTo>
                <a:lnTo>
                  <a:pt x="207297" y="29794"/>
                </a:lnTo>
                <a:lnTo>
                  <a:pt x="202799" y="35099"/>
                </a:lnTo>
                <a:lnTo>
                  <a:pt x="197896" y="40542"/>
                </a:lnTo>
                <a:lnTo>
                  <a:pt x="187368" y="51668"/>
                </a:lnTo>
                <a:lnTo>
                  <a:pt x="160536" y="78884"/>
                </a:lnTo>
                <a:lnTo>
                  <a:pt x="153528" y="86877"/>
                </a:lnTo>
                <a:lnTo>
                  <a:pt x="146951" y="95062"/>
                </a:lnTo>
                <a:lnTo>
                  <a:pt x="140661" y="103377"/>
                </a:lnTo>
                <a:lnTo>
                  <a:pt x="128592" y="120235"/>
                </a:lnTo>
                <a:lnTo>
                  <a:pt x="98621" y="163851"/>
                </a:lnTo>
                <a:lnTo>
                  <a:pt x="76490" y="194486"/>
                </a:lnTo>
                <a:lnTo>
                  <a:pt x="57444" y="222084"/>
                </a:lnTo>
                <a:lnTo>
                  <a:pt x="45570" y="239669"/>
                </a:lnTo>
                <a:lnTo>
                  <a:pt x="40689" y="249311"/>
                </a:lnTo>
                <a:lnTo>
                  <a:pt x="36482" y="259550"/>
                </a:lnTo>
                <a:lnTo>
                  <a:pt x="19852" y="307785"/>
                </a:lnTo>
                <a:lnTo>
                  <a:pt x="13939" y="325384"/>
                </a:lnTo>
                <a:lnTo>
                  <a:pt x="11029" y="333124"/>
                </a:lnTo>
                <a:lnTo>
                  <a:pt x="5256" y="346805"/>
                </a:lnTo>
                <a:lnTo>
                  <a:pt x="2055" y="359236"/>
                </a:lnTo>
                <a:lnTo>
                  <a:pt x="632" y="371110"/>
                </a:lnTo>
                <a:lnTo>
                  <a:pt x="0" y="382738"/>
                </a:lnTo>
                <a:lnTo>
                  <a:pt x="2259" y="394256"/>
                </a:lnTo>
                <a:lnTo>
                  <a:pt x="5485" y="404772"/>
                </a:lnTo>
                <a:lnTo>
                  <a:pt x="6919" y="412621"/>
                </a:lnTo>
                <a:lnTo>
                  <a:pt x="9207" y="416048"/>
                </a:lnTo>
                <a:lnTo>
                  <a:pt x="16828" y="422395"/>
                </a:lnTo>
                <a:lnTo>
                  <a:pt x="24025" y="428391"/>
                </a:lnTo>
                <a:lnTo>
                  <a:pt x="30400" y="434231"/>
                </a:lnTo>
                <a:lnTo>
                  <a:pt x="36407" y="440001"/>
                </a:lnTo>
                <a:lnTo>
                  <a:pt x="40295" y="442874"/>
                </a:lnTo>
                <a:lnTo>
                  <a:pt x="44792" y="445741"/>
                </a:lnTo>
                <a:lnTo>
                  <a:pt x="49695" y="448605"/>
                </a:lnTo>
                <a:lnTo>
                  <a:pt x="54869" y="450515"/>
                </a:lnTo>
                <a:lnTo>
                  <a:pt x="60223" y="451787"/>
                </a:lnTo>
                <a:lnTo>
                  <a:pt x="65698" y="452636"/>
                </a:lnTo>
                <a:lnTo>
                  <a:pt x="70300" y="453202"/>
                </a:lnTo>
                <a:lnTo>
                  <a:pt x="77953" y="453830"/>
                </a:lnTo>
                <a:lnTo>
                  <a:pt x="81328" y="454950"/>
                </a:lnTo>
                <a:lnTo>
                  <a:pt x="84530" y="456650"/>
                </a:lnTo>
                <a:lnTo>
                  <a:pt x="93791" y="46290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281"/>
          <p:cNvSpPr/>
          <p:nvPr/>
        </p:nvSpPr>
        <p:spPr>
          <a:xfrm>
            <a:off x="3028950" y="4912042"/>
            <a:ext cx="265748" cy="17146"/>
          </a:xfrm>
          <a:custGeom>
            <a:avLst/>
            <a:gdLst/>
            <a:ahLst/>
            <a:cxnLst/>
            <a:rect l="0" t="0" r="0" b="0"/>
            <a:pathLst>
              <a:path w="265748" h="17146">
                <a:moveTo>
                  <a:pt x="0" y="0"/>
                </a:moveTo>
                <a:lnTo>
                  <a:pt x="129931" y="0"/>
                </a:lnTo>
                <a:lnTo>
                  <a:pt x="138055" y="953"/>
                </a:lnTo>
                <a:lnTo>
                  <a:pt x="146330" y="2540"/>
                </a:lnTo>
                <a:lnTo>
                  <a:pt x="154703" y="4551"/>
                </a:lnTo>
                <a:lnTo>
                  <a:pt x="163142" y="5891"/>
                </a:lnTo>
                <a:lnTo>
                  <a:pt x="171627" y="6785"/>
                </a:lnTo>
                <a:lnTo>
                  <a:pt x="180140" y="7381"/>
                </a:lnTo>
                <a:lnTo>
                  <a:pt x="187721" y="8731"/>
                </a:lnTo>
                <a:lnTo>
                  <a:pt x="194679" y="10583"/>
                </a:lnTo>
                <a:lnTo>
                  <a:pt x="201224" y="12770"/>
                </a:lnTo>
                <a:lnTo>
                  <a:pt x="207491" y="14229"/>
                </a:lnTo>
                <a:lnTo>
                  <a:pt x="213575" y="15201"/>
                </a:lnTo>
                <a:lnTo>
                  <a:pt x="219536" y="15849"/>
                </a:lnTo>
                <a:lnTo>
                  <a:pt x="226367" y="16281"/>
                </a:lnTo>
                <a:lnTo>
                  <a:pt x="233779" y="16569"/>
                </a:lnTo>
                <a:lnTo>
                  <a:pt x="265747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282"/>
          <p:cNvSpPr/>
          <p:nvPr/>
        </p:nvSpPr>
        <p:spPr>
          <a:xfrm>
            <a:off x="3381718" y="4809203"/>
            <a:ext cx="255880" cy="222855"/>
          </a:xfrm>
          <a:custGeom>
            <a:avLst/>
            <a:gdLst/>
            <a:ahLst/>
            <a:cxnLst/>
            <a:rect l="0" t="0" r="0" b="0"/>
            <a:pathLst>
              <a:path w="255880" h="222855">
                <a:moveTo>
                  <a:pt x="15849" y="8542"/>
                </a:moveTo>
                <a:lnTo>
                  <a:pt x="8468" y="1161"/>
                </a:lnTo>
                <a:lnTo>
                  <a:pt x="5266" y="499"/>
                </a:lnTo>
                <a:lnTo>
                  <a:pt x="0" y="74"/>
                </a:lnTo>
                <a:lnTo>
                  <a:pt x="3639" y="0"/>
                </a:lnTo>
                <a:lnTo>
                  <a:pt x="4851" y="942"/>
                </a:lnTo>
                <a:lnTo>
                  <a:pt x="5660" y="2523"/>
                </a:lnTo>
                <a:lnTo>
                  <a:pt x="6199" y="4529"/>
                </a:lnTo>
                <a:lnTo>
                  <a:pt x="7511" y="5867"/>
                </a:lnTo>
                <a:lnTo>
                  <a:pt x="9337" y="6758"/>
                </a:lnTo>
                <a:lnTo>
                  <a:pt x="11508" y="7353"/>
                </a:lnTo>
                <a:lnTo>
                  <a:pt x="12955" y="8702"/>
                </a:lnTo>
                <a:lnTo>
                  <a:pt x="13920" y="10553"/>
                </a:lnTo>
                <a:lnTo>
                  <a:pt x="14563" y="12740"/>
                </a:lnTo>
                <a:lnTo>
                  <a:pt x="17817" y="17710"/>
                </a:lnTo>
                <a:lnTo>
                  <a:pt x="22439" y="23094"/>
                </a:lnTo>
                <a:lnTo>
                  <a:pt x="27668" y="28662"/>
                </a:lnTo>
                <a:lnTo>
                  <a:pt x="35967" y="37151"/>
                </a:lnTo>
                <a:lnTo>
                  <a:pt x="39738" y="39997"/>
                </a:lnTo>
                <a:lnTo>
                  <a:pt x="44158" y="42847"/>
                </a:lnTo>
                <a:lnTo>
                  <a:pt x="49009" y="45700"/>
                </a:lnTo>
                <a:lnTo>
                  <a:pt x="54148" y="48553"/>
                </a:lnTo>
                <a:lnTo>
                  <a:pt x="64938" y="54264"/>
                </a:lnTo>
                <a:lnTo>
                  <a:pt x="69530" y="58073"/>
                </a:lnTo>
                <a:lnTo>
                  <a:pt x="73544" y="62518"/>
                </a:lnTo>
                <a:lnTo>
                  <a:pt x="77172" y="67386"/>
                </a:lnTo>
                <a:lnTo>
                  <a:pt x="81496" y="71584"/>
                </a:lnTo>
                <a:lnTo>
                  <a:pt x="86284" y="75335"/>
                </a:lnTo>
                <a:lnTo>
                  <a:pt x="91380" y="78788"/>
                </a:lnTo>
                <a:lnTo>
                  <a:pt x="96684" y="82995"/>
                </a:lnTo>
                <a:lnTo>
                  <a:pt x="102124" y="87705"/>
                </a:lnTo>
                <a:lnTo>
                  <a:pt x="107655" y="92750"/>
                </a:lnTo>
                <a:lnTo>
                  <a:pt x="113248" y="97065"/>
                </a:lnTo>
                <a:lnTo>
                  <a:pt x="118882" y="100895"/>
                </a:lnTo>
                <a:lnTo>
                  <a:pt x="124542" y="104400"/>
                </a:lnTo>
                <a:lnTo>
                  <a:pt x="130221" y="108643"/>
                </a:lnTo>
                <a:lnTo>
                  <a:pt x="135912" y="113376"/>
                </a:lnTo>
                <a:lnTo>
                  <a:pt x="141611" y="118436"/>
                </a:lnTo>
                <a:lnTo>
                  <a:pt x="147315" y="122762"/>
                </a:lnTo>
                <a:lnTo>
                  <a:pt x="153023" y="126599"/>
                </a:lnTo>
                <a:lnTo>
                  <a:pt x="158734" y="130109"/>
                </a:lnTo>
                <a:lnTo>
                  <a:pt x="164446" y="134354"/>
                </a:lnTo>
                <a:lnTo>
                  <a:pt x="170158" y="139089"/>
                </a:lnTo>
                <a:lnTo>
                  <a:pt x="175872" y="144151"/>
                </a:lnTo>
                <a:lnTo>
                  <a:pt x="187300" y="154855"/>
                </a:lnTo>
                <a:lnTo>
                  <a:pt x="205609" y="172698"/>
                </a:lnTo>
                <a:lnTo>
                  <a:pt x="209031" y="177034"/>
                </a:lnTo>
                <a:lnTo>
                  <a:pt x="212264" y="181830"/>
                </a:lnTo>
                <a:lnTo>
                  <a:pt x="215372" y="186932"/>
                </a:lnTo>
                <a:lnTo>
                  <a:pt x="219350" y="191286"/>
                </a:lnTo>
                <a:lnTo>
                  <a:pt x="223906" y="195141"/>
                </a:lnTo>
                <a:lnTo>
                  <a:pt x="228849" y="198664"/>
                </a:lnTo>
                <a:lnTo>
                  <a:pt x="233096" y="201965"/>
                </a:lnTo>
                <a:lnTo>
                  <a:pt x="240356" y="208172"/>
                </a:lnTo>
                <a:lnTo>
                  <a:pt x="246758" y="214106"/>
                </a:lnTo>
                <a:lnTo>
                  <a:pt x="255879" y="22285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283"/>
          <p:cNvSpPr/>
          <p:nvPr/>
        </p:nvSpPr>
        <p:spPr>
          <a:xfrm>
            <a:off x="3483334" y="4774882"/>
            <a:ext cx="179981" cy="282775"/>
          </a:xfrm>
          <a:custGeom>
            <a:avLst/>
            <a:gdLst/>
            <a:ahLst/>
            <a:cxnLst/>
            <a:rect l="0" t="0" r="0" b="0"/>
            <a:pathLst>
              <a:path w="179981" h="282775">
                <a:moveTo>
                  <a:pt x="179980" y="0"/>
                </a:moveTo>
                <a:lnTo>
                  <a:pt x="175430" y="0"/>
                </a:lnTo>
                <a:lnTo>
                  <a:pt x="174089" y="953"/>
                </a:lnTo>
                <a:lnTo>
                  <a:pt x="173195" y="2540"/>
                </a:lnTo>
                <a:lnTo>
                  <a:pt x="172599" y="4551"/>
                </a:lnTo>
                <a:lnTo>
                  <a:pt x="169398" y="9325"/>
                </a:lnTo>
                <a:lnTo>
                  <a:pt x="164800" y="15574"/>
                </a:lnTo>
                <a:lnTo>
                  <a:pt x="162240" y="19908"/>
                </a:lnTo>
                <a:lnTo>
                  <a:pt x="159581" y="24702"/>
                </a:lnTo>
                <a:lnTo>
                  <a:pt x="155903" y="30756"/>
                </a:lnTo>
                <a:lnTo>
                  <a:pt x="146737" y="45102"/>
                </a:lnTo>
                <a:lnTo>
                  <a:pt x="142578" y="52928"/>
                </a:lnTo>
                <a:lnTo>
                  <a:pt x="138853" y="61003"/>
                </a:lnTo>
                <a:lnTo>
                  <a:pt x="135417" y="69244"/>
                </a:lnTo>
                <a:lnTo>
                  <a:pt x="130269" y="77595"/>
                </a:lnTo>
                <a:lnTo>
                  <a:pt x="123980" y="86020"/>
                </a:lnTo>
                <a:lnTo>
                  <a:pt x="116929" y="94494"/>
                </a:lnTo>
                <a:lnTo>
                  <a:pt x="110324" y="103954"/>
                </a:lnTo>
                <a:lnTo>
                  <a:pt x="104015" y="114070"/>
                </a:lnTo>
                <a:lnTo>
                  <a:pt x="97904" y="124624"/>
                </a:lnTo>
                <a:lnTo>
                  <a:pt x="86035" y="143971"/>
                </a:lnTo>
                <a:lnTo>
                  <a:pt x="68642" y="170928"/>
                </a:lnTo>
                <a:lnTo>
                  <a:pt x="45699" y="205637"/>
                </a:lnTo>
                <a:lnTo>
                  <a:pt x="39977" y="213291"/>
                </a:lnTo>
                <a:lnTo>
                  <a:pt x="34257" y="220299"/>
                </a:lnTo>
                <a:lnTo>
                  <a:pt x="28539" y="226876"/>
                </a:lnTo>
                <a:lnTo>
                  <a:pt x="24727" y="233166"/>
                </a:lnTo>
                <a:lnTo>
                  <a:pt x="22186" y="239264"/>
                </a:lnTo>
                <a:lnTo>
                  <a:pt x="20492" y="245235"/>
                </a:lnTo>
                <a:lnTo>
                  <a:pt x="18410" y="250167"/>
                </a:lnTo>
                <a:lnTo>
                  <a:pt x="13556" y="258188"/>
                </a:lnTo>
                <a:lnTo>
                  <a:pt x="8224" y="264928"/>
                </a:lnTo>
                <a:lnTo>
                  <a:pt x="1591" y="272465"/>
                </a:lnTo>
                <a:lnTo>
                  <a:pt x="1046" y="274035"/>
                </a:lnTo>
                <a:lnTo>
                  <a:pt x="0" y="282491"/>
                </a:lnTo>
                <a:lnTo>
                  <a:pt x="4522" y="282774"/>
                </a:lnTo>
                <a:lnTo>
                  <a:pt x="6810" y="281861"/>
                </a:lnTo>
                <a:lnTo>
                  <a:pt x="11893" y="278306"/>
                </a:lnTo>
                <a:lnTo>
                  <a:pt x="17103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284"/>
          <p:cNvSpPr/>
          <p:nvPr/>
        </p:nvSpPr>
        <p:spPr>
          <a:xfrm>
            <a:off x="3757612" y="4706302"/>
            <a:ext cx="144844" cy="437077"/>
          </a:xfrm>
          <a:custGeom>
            <a:avLst/>
            <a:gdLst/>
            <a:ahLst/>
            <a:cxnLst/>
            <a:rect l="0" t="0" r="0" b="0"/>
            <a:pathLst>
              <a:path w="144844" h="437077">
                <a:moveTo>
                  <a:pt x="0" y="0"/>
                </a:moveTo>
                <a:lnTo>
                  <a:pt x="17321" y="0"/>
                </a:lnTo>
                <a:lnTo>
                  <a:pt x="22025" y="953"/>
                </a:lnTo>
                <a:lnTo>
                  <a:pt x="27066" y="2540"/>
                </a:lnTo>
                <a:lnTo>
                  <a:pt x="32331" y="4551"/>
                </a:lnTo>
                <a:lnTo>
                  <a:pt x="37747" y="6844"/>
                </a:lnTo>
                <a:lnTo>
                  <a:pt x="43262" y="9325"/>
                </a:lnTo>
                <a:lnTo>
                  <a:pt x="54470" y="14622"/>
                </a:lnTo>
                <a:lnTo>
                  <a:pt x="65802" y="20151"/>
                </a:lnTo>
                <a:lnTo>
                  <a:pt x="71490" y="23911"/>
                </a:lnTo>
                <a:lnTo>
                  <a:pt x="77188" y="28324"/>
                </a:lnTo>
                <a:lnTo>
                  <a:pt x="82891" y="33170"/>
                </a:lnTo>
                <a:lnTo>
                  <a:pt x="87646" y="39258"/>
                </a:lnTo>
                <a:lnTo>
                  <a:pt x="91768" y="46174"/>
                </a:lnTo>
                <a:lnTo>
                  <a:pt x="95469" y="53644"/>
                </a:lnTo>
                <a:lnTo>
                  <a:pt x="99840" y="60527"/>
                </a:lnTo>
                <a:lnTo>
                  <a:pt x="104660" y="67021"/>
                </a:lnTo>
                <a:lnTo>
                  <a:pt x="109779" y="73256"/>
                </a:lnTo>
                <a:lnTo>
                  <a:pt x="114143" y="80270"/>
                </a:lnTo>
                <a:lnTo>
                  <a:pt x="118006" y="87803"/>
                </a:lnTo>
                <a:lnTo>
                  <a:pt x="121533" y="95683"/>
                </a:lnTo>
                <a:lnTo>
                  <a:pt x="125789" y="103794"/>
                </a:lnTo>
                <a:lnTo>
                  <a:pt x="130532" y="112058"/>
                </a:lnTo>
                <a:lnTo>
                  <a:pt x="135599" y="120426"/>
                </a:lnTo>
                <a:lnTo>
                  <a:pt x="138976" y="129814"/>
                </a:lnTo>
                <a:lnTo>
                  <a:pt x="141229" y="139882"/>
                </a:lnTo>
                <a:lnTo>
                  <a:pt x="142730" y="150405"/>
                </a:lnTo>
                <a:lnTo>
                  <a:pt x="143731" y="161230"/>
                </a:lnTo>
                <a:lnTo>
                  <a:pt x="144398" y="172257"/>
                </a:lnTo>
                <a:lnTo>
                  <a:pt x="144843" y="183418"/>
                </a:lnTo>
                <a:lnTo>
                  <a:pt x="144187" y="194669"/>
                </a:lnTo>
                <a:lnTo>
                  <a:pt x="142797" y="205979"/>
                </a:lnTo>
                <a:lnTo>
                  <a:pt x="140918" y="217330"/>
                </a:lnTo>
                <a:lnTo>
                  <a:pt x="139666" y="228706"/>
                </a:lnTo>
                <a:lnTo>
                  <a:pt x="138830" y="240101"/>
                </a:lnTo>
                <a:lnTo>
                  <a:pt x="138273" y="251507"/>
                </a:lnTo>
                <a:lnTo>
                  <a:pt x="136950" y="262922"/>
                </a:lnTo>
                <a:lnTo>
                  <a:pt x="135115" y="274341"/>
                </a:lnTo>
                <a:lnTo>
                  <a:pt x="132939" y="285764"/>
                </a:lnTo>
                <a:lnTo>
                  <a:pt x="127982" y="308616"/>
                </a:lnTo>
                <a:lnTo>
                  <a:pt x="125326" y="320044"/>
                </a:lnTo>
                <a:lnTo>
                  <a:pt x="122603" y="329568"/>
                </a:lnTo>
                <a:lnTo>
                  <a:pt x="119835" y="337822"/>
                </a:lnTo>
                <a:lnTo>
                  <a:pt x="117038" y="345229"/>
                </a:lnTo>
                <a:lnTo>
                  <a:pt x="111389" y="361080"/>
                </a:lnTo>
                <a:lnTo>
                  <a:pt x="108550" y="369308"/>
                </a:lnTo>
                <a:lnTo>
                  <a:pt x="105704" y="376698"/>
                </a:lnTo>
                <a:lnTo>
                  <a:pt x="102854" y="383529"/>
                </a:lnTo>
                <a:lnTo>
                  <a:pt x="100002" y="389989"/>
                </a:lnTo>
                <a:lnTo>
                  <a:pt x="94293" y="402246"/>
                </a:lnTo>
                <a:lnTo>
                  <a:pt x="91437" y="408181"/>
                </a:lnTo>
                <a:lnTo>
                  <a:pt x="88264" y="417317"/>
                </a:lnTo>
                <a:lnTo>
                  <a:pt x="87417" y="421086"/>
                </a:lnTo>
                <a:lnTo>
                  <a:pt x="85901" y="423599"/>
                </a:lnTo>
                <a:lnTo>
                  <a:pt x="83937" y="425274"/>
                </a:lnTo>
                <a:lnTo>
                  <a:pt x="81676" y="426392"/>
                </a:lnTo>
                <a:lnTo>
                  <a:pt x="79216" y="428088"/>
                </a:lnTo>
                <a:lnTo>
                  <a:pt x="76623" y="430172"/>
                </a:lnTo>
                <a:lnTo>
                  <a:pt x="68720" y="437076"/>
                </a:lnTo>
                <a:lnTo>
                  <a:pt x="6858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285"/>
          <p:cNvSpPr/>
          <p:nvPr/>
        </p:nvSpPr>
        <p:spPr>
          <a:xfrm>
            <a:off x="4074835" y="4569176"/>
            <a:ext cx="214120" cy="300004"/>
          </a:xfrm>
          <a:custGeom>
            <a:avLst/>
            <a:gdLst/>
            <a:ahLst/>
            <a:cxnLst/>
            <a:rect l="0" t="0" r="0" b="0"/>
            <a:pathLst>
              <a:path w="214120" h="300004">
                <a:moveTo>
                  <a:pt x="128547" y="17111"/>
                </a:moveTo>
                <a:lnTo>
                  <a:pt x="135928" y="9730"/>
                </a:lnTo>
                <a:lnTo>
                  <a:pt x="136590" y="6528"/>
                </a:lnTo>
                <a:lnTo>
                  <a:pt x="137088" y="350"/>
                </a:lnTo>
                <a:lnTo>
                  <a:pt x="132560" y="80"/>
                </a:lnTo>
                <a:lnTo>
                  <a:pt x="125185" y="0"/>
                </a:lnTo>
                <a:lnTo>
                  <a:pt x="122496" y="941"/>
                </a:lnTo>
                <a:lnTo>
                  <a:pt x="116968" y="4527"/>
                </a:lnTo>
                <a:lnTo>
                  <a:pt x="113208" y="6817"/>
                </a:lnTo>
                <a:lnTo>
                  <a:pt x="108796" y="9296"/>
                </a:lnTo>
                <a:lnTo>
                  <a:pt x="103950" y="11901"/>
                </a:lnTo>
                <a:lnTo>
                  <a:pt x="98814" y="13638"/>
                </a:lnTo>
                <a:lnTo>
                  <a:pt x="93485" y="14795"/>
                </a:lnTo>
                <a:lnTo>
                  <a:pt x="88027" y="15568"/>
                </a:lnTo>
                <a:lnTo>
                  <a:pt x="83436" y="16082"/>
                </a:lnTo>
                <a:lnTo>
                  <a:pt x="79423" y="16425"/>
                </a:lnTo>
                <a:lnTo>
                  <a:pt x="75796" y="16654"/>
                </a:lnTo>
                <a:lnTo>
                  <a:pt x="71471" y="17759"/>
                </a:lnTo>
                <a:lnTo>
                  <a:pt x="66685" y="19448"/>
                </a:lnTo>
                <a:lnTo>
                  <a:pt x="61588" y="21527"/>
                </a:lnTo>
                <a:lnTo>
                  <a:pt x="57237" y="22912"/>
                </a:lnTo>
                <a:lnTo>
                  <a:pt x="53385" y="23836"/>
                </a:lnTo>
                <a:lnTo>
                  <a:pt x="49864" y="24452"/>
                </a:lnTo>
                <a:lnTo>
                  <a:pt x="46564" y="23910"/>
                </a:lnTo>
                <a:lnTo>
                  <a:pt x="37369" y="19549"/>
                </a:lnTo>
                <a:lnTo>
                  <a:pt x="31509" y="18195"/>
                </a:lnTo>
                <a:lnTo>
                  <a:pt x="26189" y="17206"/>
                </a:lnTo>
                <a:lnTo>
                  <a:pt x="19887" y="17130"/>
                </a:lnTo>
                <a:lnTo>
                  <a:pt x="17471" y="17114"/>
                </a:lnTo>
                <a:lnTo>
                  <a:pt x="17213" y="21663"/>
                </a:lnTo>
                <a:lnTo>
                  <a:pt x="18129" y="23956"/>
                </a:lnTo>
                <a:lnTo>
                  <a:pt x="23017" y="31733"/>
                </a:lnTo>
                <a:lnTo>
                  <a:pt x="24495" y="37262"/>
                </a:lnTo>
                <a:lnTo>
                  <a:pt x="23937" y="40070"/>
                </a:lnTo>
                <a:lnTo>
                  <a:pt x="19552" y="48573"/>
                </a:lnTo>
                <a:lnTo>
                  <a:pt x="18192" y="54272"/>
                </a:lnTo>
                <a:lnTo>
                  <a:pt x="17588" y="62519"/>
                </a:lnTo>
                <a:lnTo>
                  <a:pt x="17319" y="72535"/>
                </a:lnTo>
                <a:lnTo>
                  <a:pt x="17200" y="83336"/>
                </a:lnTo>
                <a:lnTo>
                  <a:pt x="16216" y="87931"/>
                </a:lnTo>
                <a:lnTo>
                  <a:pt x="12582" y="95577"/>
                </a:lnTo>
                <a:lnTo>
                  <a:pt x="7792" y="104690"/>
                </a:lnTo>
                <a:lnTo>
                  <a:pt x="5181" y="109787"/>
                </a:lnTo>
                <a:lnTo>
                  <a:pt x="2280" y="117990"/>
                </a:lnTo>
                <a:lnTo>
                  <a:pt x="991" y="124811"/>
                </a:lnTo>
                <a:lnTo>
                  <a:pt x="265" y="134007"/>
                </a:lnTo>
                <a:lnTo>
                  <a:pt x="0" y="143971"/>
                </a:lnTo>
                <a:lnTo>
                  <a:pt x="2518" y="147471"/>
                </a:lnTo>
                <a:lnTo>
                  <a:pt x="7344" y="152928"/>
                </a:lnTo>
                <a:lnTo>
                  <a:pt x="8693" y="153376"/>
                </a:lnTo>
                <a:lnTo>
                  <a:pt x="15161" y="154094"/>
                </a:lnTo>
                <a:lnTo>
                  <a:pt x="15809" y="154153"/>
                </a:lnTo>
                <a:lnTo>
                  <a:pt x="19068" y="151679"/>
                </a:lnTo>
                <a:lnTo>
                  <a:pt x="21271" y="149685"/>
                </a:lnTo>
                <a:lnTo>
                  <a:pt x="24645" y="148356"/>
                </a:lnTo>
                <a:lnTo>
                  <a:pt x="28799" y="147471"/>
                </a:lnTo>
                <a:lnTo>
                  <a:pt x="33473" y="146880"/>
                </a:lnTo>
                <a:lnTo>
                  <a:pt x="37542" y="145534"/>
                </a:lnTo>
                <a:lnTo>
                  <a:pt x="41207" y="143684"/>
                </a:lnTo>
                <a:lnTo>
                  <a:pt x="44603" y="141498"/>
                </a:lnTo>
                <a:lnTo>
                  <a:pt x="48772" y="140040"/>
                </a:lnTo>
                <a:lnTo>
                  <a:pt x="53456" y="139069"/>
                </a:lnTo>
                <a:lnTo>
                  <a:pt x="58484" y="138421"/>
                </a:lnTo>
                <a:lnTo>
                  <a:pt x="64693" y="137037"/>
                </a:lnTo>
                <a:lnTo>
                  <a:pt x="71690" y="135162"/>
                </a:lnTo>
                <a:lnTo>
                  <a:pt x="79213" y="132959"/>
                </a:lnTo>
                <a:lnTo>
                  <a:pt x="86132" y="130538"/>
                </a:lnTo>
                <a:lnTo>
                  <a:pt x="92651" y="127972"/>
                </a:lnTo>
                <a:lnTo>
                  <a:pt x="98901" y="125308"/>
                </a:lnTo>
                <a:lnTo>
                  <a:pt x="104973" y="123533"/>
                </a:lnTo>
                <a:lnTo>
                  <a:pt x="110926" y="122349"/>
                </a:lnTo>
                <a:lnTo>
                  <a:pt x="116800" y="121560"/>
                </a:lnTo>
                <a:lnTo>
                  <a:pt x="123573" y="121033"/>
                </a:lnTo>
                <a:lnTo>
                  <a:pt x="130946" y="120683"/>
                </a:lnTo>
                <a:lnTo>
                  <a:pt x="145805" y="120293"/>
                </a:lnTo>
                <a:lnTo>
                  <a:pt x="176763" y="120023"/>
                </a:lnTo>
                <a:lnTo>
                  <a:pt x="181646" y="120961"/>
                </a:lnTo>
                <a:lnTo>
                  <a:pt x="185854" y="122540"/>
                </a:lnTo>
                <a:lnTo>
                  <a:pt x="189612" y="124544"/>
                </a:lnTo>
                <a:lnTo>
                  <a:pt x="193069" y="126833"/>
                </a:lnTo>
                <a:lnTo>
                  <a:pt x="199451" y="131916"/>
                </a:lnTo>
                <a:lnTo>
                  <a:pt x="205463" y="137351"/>
                </a:lnTo>
                <a:lnTo>
                  <a:pt x="208399" y="140134"/>
                </a:lnTo>
                <a:lnTo>
                  <a:pt x="210357" y="142941"/>
                </a:lnTo>
                <a:lnTo>
                  <a:pt x="212532" y="148600"/>
                </a:lnTo>
                <a:lnTo>
                  <a:pt x="213498" y="156831"/>
                </a:lnTo>
                <a:lnTo>
                  <a:pt x="213928" y="165886"/>
                </a:lnTo>
                <a:lnTo>
                  <a:pt x="214119" y="173086"/>
                </a:lnTo>
                <a:lnTo>
                  <a:pt x="211664" y="182001"/>
                </a:lnTo>
                <a:lnTo>
                  <a:pt x="209676" y="187045"/>
                </a:lnTo>
                <a:lnTo>
                  <a:pt x="207398" y="192313"/>
                </a:lnTo>
                <a:lnTo>
                  <a:pt x="202327" y="203246"/>
                </a:lnTo>
                <a:lnTo>
                  <a:pt x="196898" y="211915"/>
                </a:lnTo>
                <a:lnTo>
                  <a:pt x="190358" y="219896"/>
                </a:lnTo>
                <a:lnTo>
                  <a:pt x="185947" y="224691"/>
                </a:lnTo>
                <a:lnTo>
                  <a:pt x="181101" y="229793"/>
                </a:lnTo>
                <a:lnTo>
                  <a:pt x="175966" y="234147"/>
                </a:lnTo>
                <a:lnTo>
                  <a:pt x="170637" y="238001"/>
                </a:lnTo>
                <a:lnTo>
                  <a:pt x="165179" y="241524"/>
                </a:lnTo>
                <a:lnTo>
                  <a:pt x="159636" y="244824"/>
                </a:lnTo>
                <a:lnTo>
                  <a:pt x="154036" y="247978"/>
                </a:lnTo>
                <a:lnTo>
                  <a:pt x="148397" y="251032"/>
                </a:lnTo>
                <a:lnTo>
                  <a:pt x="143685" y="254021"/>
                </a:lnTo>
                <a:lnTo>
                  <a:pt x="139592" y="256966"/>
                </a:lnTo>
                <a:lnTo>
                  <a:pt x="135910" y="259882"/>
                </a:lnTo>
                <a:lnTo>
                  <a:pt x="131551" y="262778"/>
                </a:lnTo>
                <a:lnTo>
                  <a:pt x="126740" y="265662"/>
                </a:lnTo>
                <a:lnTo>
                  <a:pt x="121627" y="268536"/>
                </a:lnTo>
                <a:lnTo>
                  <a:pt x="110867" y="274271"/>
                </a:lnTo>
                <a:lnTo>
                  <a:pt x="105330" y="277134"/>
                </a:lnTo>
                <a:lnTo>
                  <a:pt x="99734" y="279042"/>
                </a:lnTo>
                <a:lnTo>
                  <a:pt x="94098" y="280314"/>
                </a:lnTo>
                <a:lnTo>
                  <a:pt x="88436" y="281162"/>
                </a:lnTo>
                <a:lnTo>
                  <a:pt x="83709" y="281728"/>
                </a:lnTo>
                <a:lnTo>
                  <a:pt x="79605" y="282105"/>
                </a:lnTo>
                <a:lnTo>
                  <a:pt x="75917" y="282356"/>
                </a:lnTo>
                <a:lnTo>
                  <a:pt x="72505" y="283476"/>
                </a:lnTo>
                <a:lnTo>
                  <a:pt x="66175" y="287260"/>
                </a:lnTo>
                <a:lnTo>
                  <a:pt x="60186" y="289577"/>
                </a:lnTo>
                <a:lnTo>
                  <a:pt x="51910" y="291323"/>
                </a:lnTo>
                <a:lnTo>
                  <a:pt x="51394" y="3000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286"/>
          <p:cNvSpPr/>
          <p:nvPr/>
        </p:nvSpPr>
        <p:spPr>
          <a:xfrm>
            <a:off x="4395611" y="4869252"/>
            <a:ext cx="322122" cy="59936"/>
          </a:xfrm>
          <a:custGeom>
            <a:avLst/>
            <a:gdLst/>
            <a:ahLst/>
            <a:cxnLst/>
            <a:rect l="0" t="0" r="0" b="0"/>
            <a:pathLst>
              <a:path w="322122" h="59936">
                <a:moveTo>
                  <a:pt x="4939" y="59935"/>
                </a:moveTo>
                <a:lnTo>
                  <a:pt x="0" y="59935"/>
                </a:lnTo>
                <a:lnTo>
                  <a:pt x="4100" y="59935"/>
                </a:lnTo>
                <a:lnTo>
                  <a:pt x="4380" y="58983"/>
                </a:lnTo>
                <a:lnTo>
                  <a:pt x="4566" y="57395"/>
                </a:lnTo>
                <a:lnTo>
                  <a:pt x="4690" y="55385"/>
                </a:lnTo>
                <a:lnTo>
                  <a:pt x="6678" y="54043"/>
                </a:lnTo>
                <a:lnTo>
                  <a:pt x="13967" y="52554"/>
                </a:lnTo>
                <a:lnTo>
                  <a:pt x="21016" y="51892"/>
                </a:lnTo>
                <a:lnTo>
                  <a:pt x="28277" y="51598"/>
                </a:lnTo>
                <a:lnTo>
                  <a:pt x="37854" y="51467"/>
                </a:lnTo>
                <a:lnTo>
                  <a:pt x="43074" y="50480"/>
                </a:lnTo>
                <a:lnTo>
                  <a:pt x="48460" y="48869"/>
                </a:lnTo>
                <a:lnTo>
                  <a:pt x="60477" y="44539"/>
                </a:lnTo>
                <a:lnTo>
                  <a:pt x="99777" y="31214"/>
                </a:lnTo>
                <a:lnTo>
                  <a:pt x="107216" y="29358"/>
                </a:lnTo>
                <a:lnTo>
                  <a:pt x="114081" y="28120"/>
                </a:lnTo>
                <a:lnTo>
                  <a:pt x="120562" y="27296"/>
                </a:lnTo>
                <a:lnTo>
                  <a:pt x="127741" y="25793"/>
                </a:lnTo>
                <a:lnTo>
                  <a:pt x="135384" y="23838"/>
                </a:lnTo>
                <a:lnTo>
                  <a:pt x="143337" y="21583"/>
                </a:lnTo>
                <a:lnTo>
                  <a:pt x="151497" y="18175"/>
                </a:lnTo>
                <a:lnTo>
                  <a:pt x="159795" y="13997"/>
                </a:lnTo>
                <a:lnTo>
                  <a:pt x="168183" y="9307"/>
                </a:lnTo>
                <a:lnTo>
                  <a:pt x="176633" y="6181"/>
                </a:lnTo>
                <a:lnTo>
                  <a:pt x="185124" y="4097"/>
                </a:lnTo>
                <a:lnTo>
                  <a:pt x="193642" y="2707"/>
                </a:lnTo>
                <a:lnTo>
                  <a:pt x="201226" y="1780"/>
                </a:lnTo>
                <a:lnTo>
                  <a:pt x="208187" y="1163"/>
                </a:lnTo>
                <a:lnTo>
                  <a:pt x="214732" y="751"/>
                </a:lnTo>
                <a:lnTo>
                  <a:pt x="221954" y="477"/>
                </a:lnTo>
                <a:lnTo>
                  <a:pt x="244817" y="90"/>
                </a:lnTo>
                <a:lnTo>
                  <a:pt x="257919" y="0"/>
                </a:lnTo>
                <a:lnTo>
                  <a:pt x="264080" y="929"/>
                </a:lnTo>
                <a:lnTo>
                  <a:pt x="270092" y="2500"/>
                </a:lnTo>
                <a:lnTo>
                  <a:pt x="276005" y="4500"/>
                </a:lnTo>
                <a:lnTo>
                  <a:pt x="281852" y="5833"/>
                </a:lnTo>
                <a:lnTo>
                  <a:pt x="287655" y="6722"/>
                </a:lnTo>
                <a:lnTo>
                  <a:pt x="293428" y="7315"/>
                </a:lnTo>
                <a:lnTo>
                  <a:pt x="298230" y="8662"/>
                </a:lnTo>
                <a:lnTo>
                  <a:pt x="302384" y="10514"/>
                </a:lnTo>
                <a:lnTo>
                  <a:pt x="306105" y="12700"/>
                </a:lnTo>
                <a:lnTo>
                  <a:pt x="309539" y="14158"/>
                </a:lnTo>
                <a:lnTo>
                  <a:pt x="315894" y="15777"/>
                </a:lnTo>
                <a:lnTo>
                  <a:pt x="317970" y="17162"/>
                </a:lnTo>
                <a:lnTo>
                  <a:pt x="319354" y="19037"/>
                </a:lnTo>
                <a:lnTo>
                  <a:pt x="322121" y="256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287"/>
          <p:cNvSpPr/>
          <p:nvPr/>
        </p:nvSpPr>
        <p:spPr>
          <a:xfrm>
            <a:off x="4546284" y="4800600"/>
            <a:ext cx="25717" cy="248603"/>
          </a:xfrm>
          <a:custGeom>
            <a:avLst/>
            <a:gdLst/>
            <a:ahLst/>
            <a:cxnLst/>
            <a:rect l="0" t="0" r="0" b="0"/>
            <a:pathLst>
              <a:path w="25717" h="248603">
                <a:moveTo>
                  <a:pt x="8570" y="0"/>
                </a:moveTo>
                <a:lnTo>
                  <a:pt x="1189" y="0"/>
                </a:lnTo>
                <a:lnTo>
                  <a:pt x="792" y="953"/>
                </a:lnTo>
                <a:lnTo>
                  <a:pt x="103" y="7381"/>
                </a:lnTo>
                <a:lnTo>
                  <a:pt x="7" y="27780"/>
                </a:lnTo>
                <a:lnTo>
                  <a:pt x="0" y="41462"/>
                </a:lnTo>
                <a:lnTo>
                  <a:pt x="952" y="47644"/>
                </a:lnTo>
                <a:lnTo>
                  <a:pt x="2539" y="54623"/>
                </a:lnTo>
                <a:lnTo>
                  <a:pt x="4549" y="62133"/>
                </a:lnTo>
                <a:lnTo>
                  <a:pt x="5890" y="69044"/>
                </a:lnTo>
                <a:lnTo>
                  <a:pt x="6784" y="75557"/>
                </a:lnTo>
                <a:lnTo>
                  <a:pt x="7379" y="81803"/>
                </a:lnTo>
                <a:lnTo>
                  <a:pt x="7776" y="88826"/>
                </a:lnTo>
                <a:lnTo>
                  <a:pt x="8218" y="104248"/>
                </a:lnTo>
                <a:lnTo>
                  <a:pt x="8539" y="142494"/>
                </a:lnTo>
                <a:lnTo>
                  <a:pt x="8570" y="212538"/>
                </a:lnTo>
                <a:lnTo>
                  <a:pt x="9523" y="217892"/>
                </a:lnTo>
                <a:lnTo>
                  <a:pt x="11110" y="223366"/>
                </a:lnTo>
                <a:lnTo>
                  <a:pt x="15952" y="236738"/>
                </a:lnTo>
                <a:lnTo>
                  <a:pt x="16613" y="241107"/>
                </a:lnTo>
                <a:lnTo>
                  <a:pt x="16790" y="243605"/>
                </a:lnTo>
                <a:lnTo>
                  <a:pt x="17860" y="244318"/>
                </a:lnTo>
                <a:lnTo>
                  <a:pt x="19526" y="243841"/>
                </a:lnTo>
                <a:lnTo>
                  <a:pt x="24493" y="240782"/>
                </a:lnTo>
                <a:lnTo>
                  <a:pt x="24900" y="241484"/>
                </a:lnTo>
                <a:lnTo>
                  <a:pt x="25173" y="242904"/>
                </a:lnTo>
                <a:lnTo>
                  <a:pt x="25716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288"/>
          <p:cNvSpPr/>
          <p:nvPr/>
        </p:nvSpPr>
        <p:spPr>
          <a:xfrm>
            <a:off x="4881116" y="4538555"/>
            <a:ext cx="170944" cy="527386"/>
          </a:xfrm>
          <a:custGeom>
            <a:avLst/>
            <a:gdLst/>
            <a:ahLst/>
            <a:cxnLst/>
            <a:rect l="0" t="0" r="0" b="0"/>
            <a:pathLst>
              <a:path w="170944" h="527386">
                <a:moveTo>
                  <a:pt x="145226" y="13442"/>
                </a:moveTo>
                <a:lnTo>
                  <a:pt x="145226" y="0"/>
                </a:lnTo>
                <a:lnTo>
                  <a:pt x="145226" y="9175"/>
                </a:lnTo>
                <a:lnTo>
                  <a:pt x="140675" y="21279"/>
                </a:lnTo>
                <a:lnTo>
                  <a:pt x="135901" y="28990"/>
                </a:lnTo>
                <a:lnTo>
                  <a:pt x="133294" y="32380"/>
                </a:lnTo>
                <a:lnTo>
                  <a:pt x="125318" y="43767"/>
                </a:lnTo>
                <a:lnTo>
                  <a:pt x="120524" y="50804"/>
                </a:lnTo>
                <a:lnTo>
                  <a:pt x="116375" y="58353"/>
                </a:lnTo>
                <a:lnTo>
                  <a:pt x="112657" y="66242"/>
                </a:lnTo>
                <a:lnTo>
                  <a:pt x="109226" y="74359"/>
                </a:lnTo>
                <a:lnTo>
                  <a:pt x="105033" y="82629"/>
                </a:lnTo>
                <a:lnTo>
                  <a:pt x="100333" y="90999"/>
                </a:lnTo>
                <a:lnTo>
                  <a:pt x="95295" y="99437"/>
                </a:lnTo>
                <a:lnTo>
                  <a:pt x="90031" y="108872"/>
                </a:lnTo>
                <a:lnTo>
                  <a:pt x="79102" y="129515"/>
                </a:lnTo>
                <a:lnTo>
                  <a:pt x="73521" y="139402"/>
                </a:lnTo>
                <a:lnTo>
                  <a:pt x="67896" y="148850"/>
                </a:lnTo>
                <a:lnTo>
                  <a:pt x="62240" y="158007"/>
                </a:lnTo>
                <a:lnTo>
                  <a:pt x="56564" y="167921"/>
                </a:lnTo>
                <a:lnTo>
                  <a:pt x="45178" y="189097"/>
                </a:lnTo>
                <a:lnTo>
                  <a:pt x="40428" y="200078"/>
                </a:lnTo>
                <a:lnTo>
                  <a:pt x="36308" y="211208"/>
                </a:lnTo>
                <a:lnTo>
                  <a:pt x="22852" y="251897"/>
                </a:lnTo>
                <a:lnTo>
                  <a:pt x="19829" y="261947"/>
                </a:lnTo>
                <a:lnTo>
                  <a:pt x="13929" y="283274"/>
                </a:lnTo>
                <a:lnTo>
                  <a:pt x="5252" y="316700"/>
                </a:lnTo>
                <a:lnTo>
                  <a:pt x="3333" y="328009"/>
                </a:lnTo>
                <a:lnTo>
                  <a:pt x="2053" y="339359"/>
                </a:lnTo>
                <a:lnTo>
                  <a:pt x="1200" y="350735"/>
                </a:lnTo>
                <a:lnTo>
                  <a:pt x="631" y="361176"/>
                </a:lnTo>
                <a:lnTo>
                  <a:pt x="0" y="380399"/>
                </a:lnTo>
                <a:lnTo>
                  <a:pt x="783" y="389524"/>
                </a:lnTo>
                <a:lnTo>
                  <a:pt x="2258" y="398466"/>
                </a:lnTo>
                <a:lnTo>
                  <a:pt x="4194" y="407285"/>
                </a:lnTo>
                <a:lnTo>
                  <a:pt x="6437" y="416022"/>
                </a:lnTo>
                <a:lnTo>
                  <a:pt x="8885" y="424704"/>
                </a:lnTo>
                <a:lnTo>
                  <a:pt x="14145" y="441018"/>
                </a:lnTo>
                <a:lnTo>
                  <a:pt x="16881" y="448035"/>
                </a:lnTo>
                <a:lnTo>
                  <a:pt x="19658" y="454618"/>
                </a:lnTo>
                <a:lnTo>
                  <a:pt x="22461" y="460912"/>
                </a:lnTo>
                <a:lnTo>
                  <a:pt x="28116" y="472986"/>
                </a:lnTo>
                <a:lnTo>
                  <a:pt x="31910" y="477919"/>
                </a:lnTo>
                <a:lnTo>
                  <a:pt x="36345" y="482161"/>
                </a:lnTo>
                <a:lnTo>
                  <a:pt x="41206" y="485942"/>
                </a:lnTo>
                <a:lnTo>
                  <a:pt x="45399" y="490366"/>
                </a:lnTo>
                <a:lnTo>
                  <a:pt x="49147" y="495222"/>
                </a:lnTo>
                <a:lnTo>
                  <a:pt x="52599" y="500364"/>
                </a:lnTo>
                <a:lnTo>
                  <a:pt x="56804" y="504744"/>
                </a:lnTo>
                <a:lnTo>
                  <a:pt x="61513" y="508617"/>
                </a:lnTo>
                <a:lnTo>
                  <a:pt x="66558" y="512151"/>
                </a:lnTo>
                <a:lnTo>
                  <a:pt x="70873" y="514507"/>
                </a:lnTo>
                <a:lnTo>
                  <a:pt x="74702" y="516078"/>
                </a:lnTo>
                <a:lnTo>
                  <a:pt x="78208" y="517125"/>
                </a:lnTo>
                <a:lnTo>
                  <a:pt x="82450" y="518776"/>
                </a:lnTo>
                <a:lnTo>
                  <a:pt x="87183" y="520829"/>
                </a:lnTo>
                <a:lnTo>
                  <a:pt x="92243" y="523150"/>
                </a:lnTo>
                <a:lnTo>
                  <a:pt x="97521" y="524697"/>
                </a:lnTo>
                <a:lnTo>
                  <a:pt x="102945" y="525729"/>
                </a:lnTo>
                <a:lnTo>
                  <a:pt x="108467" y="526416"/>
                </a:lnTo>
                <a:lnTo>
                  <a:pt x="114052" y="526875"/>
                </a:lnTo>
                <a:lnTo>
                  <a:pt x="119681" y="527181"/>
                </a:lnTo>
                <a:lnTo>
                  <a:pt x="125339" y="527385"/>
                </a:lnTo>
                <a:lnTo>
                  <a:pt x="131015" y="526568"/>
                </a:lnTo>
                <a:lnTo>
                  <a:pt x="136705" y="525071"/>
                </a:lnTo>
                <a:lnTo>
                  <a:pt x="142403" y="523120"/>
                </a:lnTo>
                <a:lnTo>
                  <a:pt x="147154" y="521820"/>
                </a:lnTo>
                <a:lnTo>
                  <a:pt x="151274" y="520954"/>
                </a:lnTo>
                <a:lnTo>
                  <a:pt x="154973" y="520375"/>
                </a:lnTo>
                <a:lnTo>
                  <a:pt x="158391" y="519037"/>
                </a:lnTo>
                <a:lnTo>
                  <a:pt x="161623" y="517193"/>
                </a:lnTo>
                <a:lnTo>
                  <a:pt x="170943" y="5106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289"/>
          <p:cNvSpPr/>
          <p:nvPr/>
        </p:nvSpPr>
        <p:spPr>
          <a:xfrm>
            <a:off x="5094922" y="4817745"/>
            <a:ext cx="205741" cy="8572"/>
          </a:xfrm>
          <a:custGeom>
            <a:avLst/>
            <a:gdLst/>
            <a:ahLst/>
            <a:cxnLst/>
            <a:rect l="0" t="0" r="0" b="0"/>
            <a:pathLst>
              <a:path w="205741" h="8572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9325" y="2540"/>
                </a:lnTo>
                <a:lnTo>
                  <a:pt x="11932" y="4550"/>
                </a:lnTo>
                <a:lnTo>
                  <a:pt x="14622" y="5891"/>
                </a:lnTo>
                <a:lnTo>
                  <a:pt x="17368" y="6785"/>
                </a:lnTo>
                <a:lnTo>
                  <a:pt x="20151" y="7381"/>
                </a:lnTo>
                <a:lnTo>
                  <a:pt x="23912" y="7778"/>
                </a:lnTo>
                <a:lnTo>
                  <a:pt x="28324" y="8042"/>
                </a:lnTo>
                <a:lnTo>
                  <a:pt x="38306" y="8337"/>
                </a:lnTo>
                <a:lnTo>
                  <a:pt x="79760" y="8558"/>
                </a:lnTo>
                <a:lnTo>
                  <a:pt x="132762" y="8571"/>
                </a:lnTo>
                <a:lnTo>
                  <a:pt x="139943" y="7619"/>
                </a:lnTo>
                <a:lnTo>
                  <a:pt x="147588" y="6032"/>
                </a:lnTo>
                <a:lnTo>
                  <a:pt x="155542" y="4021"/>
                </a:lnTo>
                <a:lnTo>
                  <a:pt x="163702" y="2680"/>
                </a:lnTo>
                <a:lnTo>
                  <a:pt x="172000" y="1787"/>
                </a:lnTo>
                <a:lnTo>
                  <a:pt x="186934" y="794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290"/>
          <p:cNvSpPr/>
          <p:nvPr/>
        </p:nvSpPr>
        <p:spPr>
          <a:xfrm>
            <a:off x="5377824" y="4740592"/>
            <a:ext cx="248594" cy="265749"/>
          </a:xfrm>
          <a:custGeom>
            <a:avLst/>
            <a:gdLst/>
            <a:ahLst/>
            <a:cxnLst/>
            <a:rect l="0" t="0" r="0" b="0"/>
            <a:pathLst>
              <a:path w="248594" h="265749">
                <a:moveTo>
                  <a:pt x="8563" y="0"/>
                </a:moveTo>
                <a:lnTo>
                  <a:pt x="21" y="0"/>
                </a:lnTo>
                <a:lnTo>
                  <a:pt x="0" y="4551"/>
                </a:lnTo>
                <a:lnTo>
                  <a:pt x="949" y="6844"/>
                </a:lnTo>
                <a:lnTo>
                  <a:pt x="5884" y="14622"/>
                </a:lnTo>
                <a:lnTo>
                  <a:pt x="7373" y="20151"/>
                </a:lnTo>
                <a:lnTo>
                  <a:pt x="10574" y="25784"/>
                </a:lnTo>
                <a:lnTo>
                  <a:pt x="12761" y="28619"/>
                </a:lnTo>
                <a:lnTo>
                  <a:pt x="20272" y="34310"/>
                </a:lnTo>
                <a:lnTo>
                  <a:pt x="24941" y="37160"/>
                </a:lnTo>
                <a:lnTo>
                  <a:pt x="32670" y="45409"/>
                </a:lnTo>
                <a:lnTo>
                  <a:pt x="36064" y="50275"/>
                </a:lnTo>
                <a:lnTo>
                  <a:pt x="40232" y="55424"/>
                </a:lnTo>
                <a:lnTo>
                  <a:pt x="44916" y="60762"/>
                </a:lnTo>
                <a:lnTo>
                  <a:pt x="49943" y="66226"/>
                </a:lnTo>
                <a:lnTo>
                  <a:pt x="60609" y="77376"/>
                </a:lnTo>
                <a:lnTo>
                  <a:pt x="126077" y="143230"/>
                </a:lnTo>
                <a:lnTo>
                  <a:pt x="130721" y="148826"/>
                </a:lnTo>
                <a:lnTo>
                  <a:pt x="134769" y="154463"/>
                </a:lnTo>
                <a:lnTo>
                  <a:pt x="138420" y="160125"/>
                </a:lnTo>
                <a:lnTo>
                  <a:pt x="142759" y="165805"/>
                </a:lnTo>
                <a:lnTo>
                  <a:pt x="147557" y="171497"/>
                </a:lnTo>
                <a:lnTo>
                  <a:pt x="152661" y="177196"/>
                </a:lnTo>
                <a:lnTo>
                  <a:pt x="157969" y="181949"/>
                </a:lnTo>
                <a:lnTo>
                  <a:pt x="163412" y="186069"/>
                </a:lnTo>
                <a:lnTo>
                  <a:pt x="168945" y="189769"/>
                </a:lnTo>
                <a:lnTo>
                  <a:pt x="173587" y="194140"/>
                </a:lnTo>
                <a:lnTo>
                  <a:pt x="177634" y="198959"/>
                </a:lnTo>
                <a:lnTo>
                  <a:pt x="181284" y="204077"/>
                </a:lnTo>
                <a:lnTo>
                  <a:pt x="184671" y="209394"/>
                </a:lnTo>
                <a:lnTo>
                  <a:pt x="187881" y="214844"/>
                </a:lnTo>
                <a:lnTo>
                  <a:pt x="190974" y="220381"/>
                </a:lnTo>
                <a:lnTo>
                  <a:pt x="193987" y="225026"/>
                </a:lnTo>
                <a:lnTo>
                  <a:pt x="199876" y="232727"/>
                </a:lnTo>
                <a:lnTo>
                  <a:pt x="203733" y="236114"/>
                </a:lnTo>
                <a:lnTo>
                  <a:pt x="208209" y="239324"/>
                </a:lnTo>
                <a:lnTo>
                  <a:pt x="213097" y="242417"/>
                </a:lnTo>
                <a:lnTo>
                  <a:pt x="216357" y="245431"/>
                </a:lnTo>
                <a:lnTo>
                  <a:pt x="218530" y="248393"/>
                </a:lnTo>
                <a:lnTo>
                  <a:pt x="219978" y="251321"/>
                </a:lnTo>
                <a:lnTo>
                  <a:pt x="221896" y="253272"/>
                </a:lnTo>
                <a:lnTo>
                  <a:pt x="224128" y="254573"/>
                </a:lnTo>
                <a:lnTo>
                  <a:pt x="226568" y="255441"/>
                </a:lnTo>
                <a:lnTo>
                  <a:pt x="231819" y="258944"/>
                </a:lnTo>
                <a:lnTo>
                  <a:pt x="234553" y="261212"/>
                </a:lnTo>
                <a:lnTo>
                  <a:pt x="237328" y="262724"/>
                </a:lnTo>
                <a:lnTo>
                  <a:pt x="244832" y="264852"/>
                </a:lnTo>
                <a:lnTo>
                  <a:pt x="248593" y="2657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291"/>
          <p:cNvSpPr/>
          <p:nvPr/>
        </p:nvSpPr>
        <p:spPr>
          <a:xfrm>
            <a:off x="5420715" y="4740592"/>
            <a:ext cx="239993" cy="282858"/>
          </a:xfrm>
          <a:custGeom>
            <a:avLst/>
            <a:gdLst/>
            <a:ahLst/>
            <a:cxnLst/>
            <a:rect l="0" t="0" r="0" b="0"/>
            <a:pathLst>
              <a:path w="239993" h="282858">
                <a:moveTo>
                  <a:pt x="239992" y="0"/>
                </a:moveTo>
                <a:lnTo>
                  <a:pt x="224070" y="0"/>
                </a:lnTo>
                <a:lnTo>
                  <a:pt x="218658" y="4551"/>
                </a:lnTo>
                <a:lnTo>
                  <a:pt x="206472" y="16483"/>
                </a:lnTo>
                <a:lnTo>
                  <a:pt x="190796" y="32083"/>
                </a:lnTo>
                <a:lnTo>
                  <a:pt x="185287" y="38534"/>
                </a:lnTo>
                <a:lnTo>
                  <a:pt x="179710" y="45692"/>
                </a:lnTo>
                <a:lnTo>
                  <a:pt x="174086" y="53321"/>
                </a:lnTo>
                <a:lnTo>
                  <a:pt x="169385" y="61265"/>
                </a:lnTo>
                <a:lnTo>
                  <a:pt x="165298" y="69418"/>
                </a:lnTo>
                <a:lnTo>
                  <a:pt x="161621" y="77711"/>
                </a:lnTo>
                <a:lnTo>
                  <a:pt x="157265" y="85146"/>
                </a:lnTo>
                <a:lnTo>
                  <a:pt x="152456" y="92006"/>
                </a:lnTo>
                <a:lnTo>
                  <a:pt x="141080" y="106614"/>
                </a:lnTo>
                <a:lnTo>
                  <a:pt x="126499" y="125807"/>
                </a:lnTo>
                <a:lnTo>
                  <a:pt x="113033" y="144497"/>
                </a:lnTo>
                <a:lnTo>
                  <a:pt x="88866" y="179779"/>
                </a:lnTo>
                <a:lnTo>
                  <a:pt x="82091" y="187480"/>
                </a:lnTo>
                <a:lnTo>
                  <a:pt x="74718" y="194519"/>
                </a:lnTo>
                <a:lnTo>
                  <a:pt x="66944" y="201117"/>
                </a:lnTo>
                <a:lnTo>
                  <a:pt x="59857" y="208373"/>
                </a:lnTo>
                <a:lnTo>
                  <a:pt x="53227" y="216068"/>
                </a:lnTo>
                <a:lnTo>
                  <a:pt x="46902" y="224056"/>
                </a:lnTo>
                <a:lnTo>
                  <a:pt x="41732" y="231285"/>
                </a:lnTo>
                <a:lnTo>
                  <a:pt x="37334" y="238011"/>
                </a:lnTo>
                <a:lnTo>
                  <a:pt x="33449" y="244399"/>
                </a:lnTo>
                <a:lnTo>
                  <a:pt x="28954" y="249610"/>
                </a:lnTo>
                <a:lnTo>
                  <a:pt x="24053" y="254037"/>
                </a:lnTo>
                <a:lnTo>
                  <a:pt x="18880" y="257940"/>
                </a:lnTo>
                <a:lnTo>
                  <a:pt x="15432" y="261495"/>
                </a:lnTo>
                <a:lnTo>
                  <a:pt x="13133" y="264818"/>
                </a:lnTo>
                <a:lnTo>
                  <a:pt x="11599" y="267986"/>
                </a:lnTo>
                <a:lnTo>
                  <a:pt x="9626" y="270097"/>
                </a:lnTo>
                <a:lnTo>
                  <a:pt x="7357" y="271505"/>
                </a:lnTo>
                <a:lnTo>
                  <a:pt x="4892" y="272443"/>
                </a:lnTo>
                <a:lnTo>
                  <a:pt x="3249" y="274021"/>
                </a:lnTo>
                <a:lnTo>
                  <a:pt x="2153" y="276026"/>
                </a:lnTo>
                <a:lnTo>
                  <a:pt x="0" y="282774"/>
                </a:lnTo>
                <a:lnTo>
                  <a:pt x="4524" y="282857"/>
                </a:lnTo>
                <a:lnTo>
                  <a:pt x="5861" y="281917"/>
                </a:lnTo>
                <a:lnTo>
                  <a:pt x="6752" y="280337"/>
                </a:lnTo>
                <a:lnTo>
                  <a:pt x="8535" y="2743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292"/>
          <p:cNvSpPr/>
          <p:nvPr/>
        </p:nvSpPr>
        <p:spPr>
          <a:xfrm>
            <a:off x="5729287" y="4603432"/>
            <a:ext cx="187212" cy="462916"/>
          </a:xfrm>
          <a:custGeom>
            <a:avLst/>
            <a:gdLst/>
            <a:ahLst/>
            <a:cxnLst/>
            <a:rect l="0" t="0" r="0" b="0"/>
            <a:pathLst>
              <a:path w="187212" h="462916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6844"/>
                </a:lnTo>
                <a:lnTo>
                  <a:pt x="13123" y="9325"/>
                </a:lnTo>
                <a:lnTo>
                  <a:pt x="17321" y="11932"/>
                </a:lnTo>
                <a:lnTo>
                  <a:pt x="21072" y="14622"/>
                </a:lnTo>
                <a:lnTo>
                  <a:pt x="24526" y="17368"/>
                </a:lnTo>
                <a:lnTo>
                  <a:pt x="27780" y="20151"/>
                </a:lnTo>
                <a:lnTo>
                  <a:pt x="30903" y="22959"/>
                </a:lnTo>
                <a:lnTo>
                  <a:pt x="36912" y="28619"/>
                </a:lnTo>
                <a:lnTo>
                  <a:pt x="53944" y="45409"/>
                </a:lnTo>
                <a:lnTo>
                  <a:pt x="58823" y="50275"/>
                </a:lnTo>
                <a:lnTo>
                  <a:pt x="63980" y="54472"/>
                </a:lnTo>
                <a:lnTo>
                  <a:pt x="69324" y="58222"/>
                </a:lnTo>
                <a:lnTo>
                  <a:pt x="74791" y="61675"/>
                </a:lnTo>
                <a:lnTo>
                  <a:pt x="80340" y="64929"/>
                </a:lnTo>
                <a:lnTo>
                  <a:pt x="85945" y="68051"/>
                </a:lnTo>
                <a:lnTo>
                  <a:pt x="91587" y="71085"/>
                </a:lnTo>
                <a:lnTo>
                  <a:pt x="97253" y="75013"/>
                </a:lnTo>
                <a:lnTo>
                  <a:pt x="102936" y="79536"/>
                </a:lnTo>
                <a:lnTo>
                  <a:pt x="108629" y="84457"/>
                </a:lnTo>
                <a:lnTo>
                  <a:pt x="114329" y="89642"/>
                </a:lnTo>
                <a:lnTo>
                  <a:pt x="125743" y="100483"/>
                </a:lnTo>
                <a:lnTo>
                  <a:pt x="131454" y="106994"/>
                </a:lnTo>
                <a:lnTo>
                  <a:pt x="137166" y="114192"/>
                </a:lnTo>
                <a:lnTo>
                  <a:pt x="142879" y="121848"/>
                </a:lnTo>
                <a:lnTo>
                  <a:pt x="148593" y="128857"/>
                </a:lnTo>
                <a:lnTo>
                  <a:pt x="154307" y="135434"/>
                </a:lnTo>
                <a:lnTo>
                  <a:pt x="160021" y="141725"/>
                </a:lnTo>
                <a:lnTo>
                  <a:pt x="164784" y="147823"/>
                </a:lnTo>
                <a:lnTo>
                  <a:pt x="168911" y="153794"/>
                </a:lnTo>
                <a:lnTo>
                  <a:pt x="172615" y="159679"/>
                </a:lnTo>
                <a:lnTo>
                  <a:pt x="176730" y="173839"/>
                </a:lnTo>
                <a:lnTo>
                  <a:pt x="177828" y="181615"/>
                </a:lnTo>
                <a:lnTo>
                  <a:pt x="181587" y="195335"/>
                </a:lnTo>
                <a:lnTo>
                  <a:pt x="185480" y="208736"/>
                </a:lnTo>
                <a:lnTo>
                  <a:pt x="186519" y="216310"/>
                </a:lnTo>
                <a:lnTo>
                  <a:pt x="187211" y="224217"/>
                </a:lnTo>
                <a:lnTo>
                  <a:pt x="186720" y="232345"/>
                </a:lnTo>
                <a:lnTo>
                  <a:pt x="185440" y="240622"/>
                </a:lnTo>
                <a:lnTo>
                  <a:pt x="183634" y="248997"/>
                </a:lnTo>
                <a:lnTo>
                  <a:pt x="182430" y="257438"/>
                </a:lnTo>
                <a:lnTo>
                  <a:pt x="181628" y="265923"/>
                </a:lnTo>
                <a:lnTo>
                  <a:pt x="181092" y="274437"/>
                </a:lnTo>
                <a:lnTo>
                  <a:pt x="179783" y="282970"/>
                </a:lnTo>
                <a:lnTo>
                  <a:pt x="177959" y="291517"/>
                </a:lnTo>
                <a:lnTo>
                  <a:pt x="175788" y="300072"/>
                </a:lnTo>
                <a:lnTo>
                  <a:pt x="172437" y="308633"/>
                </a:lnTo>
                <a:lnTo>
                  <a:pt x="168299" y="317198"/>
                </a:lnTo>
                <a:lnTo>
                  <a:pt x="163634" y="325765"/>
                </a:lnTo>
                <a:lnTo>
                  <a:pt x="159572" y="334334"/>
                </a:lnTo>
                <a:lnTo>
                  <a:pt x="155911" y="342905"/>
                </a:lnTo>
                <a:lnTo>
                  <a:pt x="152519" y="351476"/>
                </a:lnTo>
                <a:lnTo>
                  <a:pt x="149304" y="359095"/>
                </a:lnTo>
                <a:lnTo>
                  <a:pt x="143193" y="372640"/>
                </a:lnTo>
                <a:lnTo>
                  <a:pt x="134397" y="390977"/>
                </a:lnTo>
                <a:lnTo>
                  <a:pt x="125758" y="408474"/>
                </a:lnTo>
                <a:lnTo>
                  <a:pt x="120028" y="417446"/>
                </a:lnTo>
                <a:lnTo>
                  <a:pt x="117166" y="421173"/>
                </a:lnTo>
                <a:lnTo>
                  <a:pt x="113353" y="425562"/>
                </a:lnTo>
                <a:lnTo>
                  <a:pt x="108907" y="430393"/>
                </a:lnTo>
                <a:lnTo>
                  <a:pt x="95269" y="444697"/>
                </a:lnTo>
                <a:lnTo>
                  <a:pt x="90601" y="449421"/>
                </a:lnTo>
                <a:lnTo>
                  <a:pt x="88024" y="451061"/>
                </a:lnTo>
                <a:lnTo>
                  <a:pt x="82619" y="452884"/>
                </a:lnTo>
                <a:lnTo>
                  <a:pt x="78772" y="453911"/>
                </a:lnTo>
                <a:lnTo>
                  <a:pt x="73082" y="454214"/>
                </a:lnTo>
                <a:lnTo>
                  <a:pt x="69914" y="454305"/>
                </a:lnTo>
                <a:lnTo>
                  <a:pt x="64424" y="458882"/>
                </a:lnTo>
                <a:lnTo>
                  <a:pt x="60008" y="46291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293"/>
          <p:cNvSpPr/>
          <p:nvPr/>
        </p:nvSpPr>
        <p:spPr>
          <a:xfrm>
            <a:off x="2840354" y="5486400"/>
            <a:ext cx="411481" cy="77153"/>
          </a:xfrm>
          <a:custGeom>
            <a:avLst/>
            <a:gdLst/>
            <a:ahLst/>
            <a:cxnLst/>
            <a:rect l="0" t="0" r="0" b="0"/>
            <a:pathLst>
              <a:path w="411481" h="77153">
                <a:moveTo>
                  <a:pt x="0" y="0"/>
                </a:moveTo>
                <a:lnTo>
                  <a:pt x="0" y="8219"/>
                </a:lnTo>
                <a:lnTo>
                  <a:pt x="4552" y="8468"/>
                </a:lnTo>
                <a:lnTo>
                  <a:pt x="6844" y="9455"/>
                </a:lnTo>
                <a:lnTo>
                  <a:pt x="9326" y="11066"/>
                </a:lnTo>
                <a:lnTo>
                  <a:pt x="11932" y="13092"/>
                </a:lnTo>
                <a:lnTo>
                  <a:pt x="13670" y="15395"/>
                </a:lnTo>
                <a:lnTo>
                  <a:pt x="14829" y="17883"/>
                </a:lnTo>
                <a:lnTo>
                  <a:pt x="15601" y="20495"/>
                </a:lnTo>
                <a:lnTo>
                  <a:pt x="18021" y="22236"/>
                </a:lnTo>
                <a:lnTo>
                  <a:pt x="25789" y="24170"/>
                </a:lnTo>
                <a:lnTo>
                  <a:pt x="30528" y="25638"/>
                </a:lnTo>
                <a:lnTo>
                  <a:pt x="35592" y="27569"/>
                </a:lnTo>
                <a:lnTo>
                  <a:pt x="40873" y="29810"/>
                </a:lnTo>
                <a:lnTo>
                  <a:pt x="45346" y="31303"/>
                </a:lnTo>
                <a:lnTo>
                  <a:pt x="52857" y="32962"/>
                </a:lnTo>
                <a:lnTo>
                  <a:pt x="64450" y="33700"/>
                </a:lnTo>
                <a:lnTo>
                  <a:pt x="84502" y="34115"/>
                </a:lnTo>
                <a:lnTo>
                  <a:pt x="112895" y="34255"/>
                </a:lnTo>
                <a:lnTo>
                  <a:pt x="120983" y="35219"/>
                </a:lnTo>
                <a:lnTo>
                  <a:pt x="129233" y="36814"/>
                </a:lnTo>
                <a:lnTo>
                  <a:pt x="137590" y="38831"/>
                </a:lnTo>
                <a:lnTo>
                  <a:pt x="146020" y="40174"/>
                </a:lnTo>
                <a:lnTo>
                  <a:pt x="154497" y="41070"/>
                </a:lnTo>
                <a:lnTo>
                  <a:pt x="163005" y="41667"/>
                </a:lnTo>
                <a:lnTo>
                  <a:pt x="171535" y="42066"/>
                </a:lnTo>
                <a:lnTo>
                  <a:pt x="188633" y="42508"/>
                </a:lnTo>
                <a:lnTo>
                  <a:pt x="214324" y="42757"/>
                </a:lnTo>
                <a:lnTo>
                  <a:pt x="221941" y="43745"/>
                </a:lnTo>
                <a:lnTo>
                  <a:pt x="228923" y="45356"/>
                </a:lnTo>
                <a:lnTo>
                  <a:pt x="235483" y="47382"/>
                </a:lnTo>
                <a:lnTo>
                  <a:pt x="242714" y="48733"/>
                </a:lnTo>
                <a:lnTo>
                  <a:pt x="250392" y="49634"/>
                </a:lnTo>
                <a:lnTo>
                  <a:pt x="258368" y="50234"/>
                </a:lnTo>
                <a:lnTo>
                  <a:pt x="265590" y="50634"/>
                </a:lnTo>
                <a:lnTo>
                  <a:pt x="278695" y="51079"/>
                </a:lnTo>
                <a:lnTo>
                  <a:pt x="284857" y="52150"/>
                </a:lnTo>
                <a:lnTo>
                  <a:pt x="290870" y="53817"/>
                </a:lnTo>
                <a:lnTo>
                  <a:pt x="296783" y="55881"/>
                </a:lnTo>
                <a:lnTo>
                  <a:pt x="308434" y="58173"/>
                </a:lnTo>
                <a:lnTo>
                  <a:pt x="319962" y="60144"/>
                </a:lnTo>
                <a:lnTo>
                  <a:pt x="325703" y="62004"/>
                </a:lnTo>
                <a:lnTo>
                  <a:pt x="331436" y="64196"/>
                </a:lnTo>
                <a:lnTo>
                  <a:pt x="337162" y="65657"/>
                </a:lnTo>
                <a:lnTo>
                  <a:pt x="348605" y="67281"/>
                </a:lnTo>
                <a:lnTo>
                  <a:pt x="361207" y="68195"/>
                </a:lnTo>
                <a:lnTo>
                  <a:pt x="373998" y="68504"/>
                </a:lnTo>
                <a:lnTo>
                  <a:pt x="379899" y="68546"/>
                </a:lnTo>
                <a:lnTo>
                  <a:pt x="382806" y="69509"/>
                </a:lnTo>
                <a:lnTo>
                  <a:pt x="385697" y="71105"/>
                </a:lnTo>
                <a:lnTo>
                  <a:pt x="388576" y="73121"/>
                </a:lnTo>
                <a:lnTo>
                  <a:pt x="394316" y="75360"/>
                </a:lnTo>
                <a:lnTo>
                  <a:pt x="402729" y="76916"/>
                </a:lnTo>
                <a:lnTo>
                  <a:pt x="411480" y="77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294"/>
          <p:cNvSpPr/>
          <p:nvPr/>
        </p:nvSpPr>
        <p:spPr>
          <a:xfrm>
            <a:off x="3286125" y="5417820"/>
            <a:ext cx="291465" cy="368618"/>
          </a:xfrm>
          <a:custGeom>
            <a:avLst/>
            <a:gdLst/>
            <a:ahLst/>
            <a:cxnLst/>
            <a:rect l="0" t="0" r="0" b="0"/>
            <a:pathLst>
              <a:path w="291465" h="368618">
                <a:moveTo>
                  <a:pt x="0" y="0"/>
                </a:moveTo>
                <a:lnTo>
                  <a:pt x="8219" y="0"/>
                </a:lnTo>
                <a:lnTo>
                  <a:pt x="13018" y="4550"/>
                </a:lnTo>
                <a:lnTo>
                  <a:pt x="15346" y="5891"/>
                </a:lnTo>
                <a:lnTo>
                  <a:pt x="23173" y="8730"/>
                </a:lnTo>
                <a:lnTo>
                  <a:pt x="31525" y="14228"/>
                </a:lnTo>
                <a:lnTo>
                  <a:pt x="40032" y="17233"/>
                </a:lnTo>
                <a:lnTo>
                  <a:pt x="48585" y="23733"/>
                </a:lnTo>
                <a:lnTo>
                  <a:pt x="54296" y="28963"/>
                </a:lnTo>
                <a:lnTo>
                  <a:pt x="75365" y="49698"/>
                </a:lnTo>
                <a:lnTo>
                  <a:pt x="92780" y="67072"/>
                </a:lnTo>
                <a:lnTo>
                  <a:pt x="100925" y="77752"/>
                </a:lnTo>
                <a:lnTo>
                  <a:pt x="108673" y="88849"/>
                </a:lnTo>
                <a:lnTo>
                  <a:pt x="113406" y="94475"/>
                </a:lnTo>
                <a:lnTo>
                  <a:pt x="118466" y="100131"/>
                </a:lnTo>
                <a:lnTo>
                  <a:pt x="126629" y="111495"/>
                </a:lnTo>
                <a:lnTo>
                  <a:pt x="134384" y="122896"/>
                </a:lnTo>
                <a:lnTo>
                  <a:pt x="139119" y="128603"/>
                </a:lnTo>
                <a:lnTo>
                  <a:pt x="144181" y="134313"/>
                </a:lnTo>
                <a:lnTo>
                  <a:pt x="149461" y="140977"/>
                </a:lnTo>
                <a:lnTo>
                  <a:pt x="154885" y="148277"/>
                </a:lnTo>
                <a:lnTo>
                  <a:pt x="160407" y="156001"/>
                </a:lnTo>
                <a:lnTo>
                  <a:pt x="165040" y="164008"/>
                </a:lnTo>
                <a:lnTo>
                  <a:pt x="169081" y="172203"/>
                </a:lnTo>
                <a:lnTo>
                  <a:pt x="172728" y="180525"/>
                </a:lnTo>
                <a:lnTo>
                  <a:pt x="177065" y="187977"/>
                </a:lnTo>
                <a:lnTo>
                  <a:pt x="181860" y="194851"/>
                </a:lnTo>
                <a:lnTo>
                  <a:pt x="186963" y="201338"/>
                </a:lnTo>
                <a:lnTo>
                  <a:pt x="191317" y="208520"/>
                </a:lnTo>
                <a:lnTo>
                  <a:pt x="195172" y="216166"/>
                </a:lnTo>
                <a:lnTo>
                  <a:pt x="198694" y="224120"/>
                </a:lnTo>
                <a:lnTo>
                  <a:pt x="202948" y="231328"/>
                </a:lnTo>
                <a:lnTo>
                  <a:pt x="207688" y="238039"/>
                </a:lnTo>
                <a:lnTo>
                  <a:pt x="212754" y="244417"/>
                </a:lnTo>
                <a:lnTo>
                  <a:pt x="217083" y="250575"/>
                </a:lnTo>
                <a:lnTo>
                  <a:pt x="220922" y="256585"/>
                </a:lnTo>
                <a:lnTo>
                  <a:pt x="224434" y="262496"/>
                </a:lnTo>
                <a:lnTo>
                  <a:pt x="228680" y="268342"/>
                </a:lnTo>
                <a:lnTo>
                  <a:pt x="233415" y="274145"/>
                </a:lnTo>
                <a:lnTo>
                  <a:pt x="238478" y="279918"/>
                </a:lnTo>
                <a:lnTo>
                  <a:pt x="246643" y="291413"/>
                </a:lnTo>
                <a:lnTo>
                  <a:pt x="250153" y="297145"/>
                </a:lnTo>
                <a:lnTo>
                  <a:pt x="254054" y="308594"/>
                </a:lnTo>
                <a:lnTo>
                  <a:pt x="255094" y="314315"/>
                </a:lnTo>
                <a:lnTo>
                  <a:pt x="258790" y="323210"/>
                </a:lnTo>
                <a:lnTo>
                  <a:pt x="263607" y="331291"/>
                </a:lnTo>
                <a:lnTo>
                  <a:pt x="272721" y="348438"/>
                </a:lnTo>
                <a:lnTo>
                  <a:pt x="279895" y="357717"/>
                </a:lnTo>
                <a:lnTo>
                  <a:pt x="281560" y="363137"/>
                </a:lnTo>
                <a:lnTo>
                  <a:pt x="282956" y="364964"/>
                </a:lnTo>
                <a:lnTo>
                  <a:pt x="284840" y="366182"/>
                </a:lnTo>
                <a:lnTo>
                  <a:pt x="291464" y="3686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295"/>
          <p:cNvSpPr/>
          <p:nvPr/>
        </p:nvSpPr>
        <p:spPr>
          <a:xfrm>
            <a:off x="3371850" y="5374957"/>
            <a:ext cx="248603" cy="394336"/>
          </a:xfrm>
          <a:custGeom>
            <a:avLst/>
            <a:gdLst/>
            <a:ahLst/>
            <a:cxnLst/>
            <a:rect l="0" t="0" r="0" b="0"/>
            <a:pathLst>
              <a:path w="248603" h="394336">
                <a:moveTo>
                  <a:pt x="248602" y="0"/>
                </a:moveTo>
                <a:lnTo>
                  <a:pt x="240383" y="0"/>
                </a:lnTo>
                <a:lnTo>
                  <a:pt x="240060" y="11932"/>
                </a:lnTo>
                <a:lnTo>
                  <a:pt x="237503" y="19908"/>
                </a:lnTo>
                <a:lnTo>
                  <a:pt x="235488" y="24702"/>
                </a:lnTo>
                <a:lnTo>
                  <a:pt x="228169" y="35109"/>
                </a:lnTo>
                <a:lnTo>
                  <a:pt x="223549" y="40551"/>
                </a:lnTo>
                <a:lnTo>
                  <a:pt x="219518" y="47036"/>
                </a:lnTo>
                <a:lnTo>
                  <a:pt x="215877" y="54218"/>
                </a:lnTo>
                <a:lnTo>
                  <a:pt x="212498" y="61863"/>
                </a:lnTo>
                <a:lnTo>
                  <a:pt x="208340" y="69817"/>
                </a:lnTo>
                <a:lnTo>
                  <a:pt x="203663" y="77977"/>
                </a:lnTo>
                <a:lnTo>
                  <a:pt x="198640" y="86275"/>
                </a:lnTo>
                <a:lnTo>
                  <a:pt x="187979" y="103114"/>
                </a:lnTo>
                <a:lnTo>
                  <a:pt x="182469" y="111605"/>
                </a:lnTo>
                <a:lnTo>
                  <a:pt x="177844" y="120123"/>
                </a:lnTo>
                <a:lnTo>
                  <a:pt x="173807" y="128660"/>
                </a:lnTo>
                <a:lnTo>
                  <a:pt x="170164" y="137209"/>
                </a:lnTo>
                <a:lnTo>
                  <a:pt x="164877" y="146717"/>
                </a:lnTo>
                <a:lnTo>
                  <a:pt x="158496" y="156867"/>
                </a:lnTo>
                <a:lnTo>
                  <a:pt x="151383" y="167443"/>
                </a:lnTo>
                <a:lnTo>
                  <a:pt x="145689" y="177351"/>
                </a:lnTo>
                <a:lnTo>
                  <a:pt x="140941" y="186814"/>
                </a:lnTo>
                <a:lnTo>
                  <a:pt x="136823" y="195980"/>
                </a:lnTo>
                <a:lnTo>
                  <a:pt x="132172" y="204948"/>
                </a:lnTo>
                <a:lnTo>
                  <a:pt x="127167" y="213785"/>
                </a:lnTo>
                <a:lnTo>
                  <a:pt x="121926" y="222533"/>
                </a:lnTo>
                <a:lnTo>
                  <a:pt x="115574" y="231223"/>
                </a:lnTo>
                <a:lnTo>
                  <a:pt x="108482" y="239874"/>
                </a:lnTo>
                <a:lnTo>
                  <a:pt x="100896" y="248498"/>
                </a:lnTo>
                <a:lnTo>
                  <a:pt x="93934" y="257106"/>
                </a:lnTo>
                <a:lnTo>
                  <a:pt x="87387" y="265702"/>
                </a:lnTo>
                <a:lnTo>
                  <a:pt x="75033" y="282872"/>
                </a:lnTo>
                <a:lnTo>
                  <a:pt x="63193" y="300029"/>
                </a:lnTo>
                <a:lnTo>
                  <a:pt x="58321" y="307651"/>
                </a:lnTo>
                <a:lnTo>
                  <a:pt x="54120" y="314639"/>
                </a:lnTo>
                <a:lnTo>
                  <a:pt x="50368" y="321201"/>
                </a:lnTo>
                <a:lnTo>
                  <a:pt x="43658" y="333574"/>
                </a:lnTo>
                <a:lnTo>
                  <a:pt x="37501" y="344470"/>
                </a:lnTo>
                <a:lnTo>
                  <a:pt x="31589" y="352487"/>
                </a:lnTo>
                <a:lnTo>
                  <a:pt x="25787" y="361766"/>
                </a:lnTo>
                <a:lnTo>
                  <a:pt x="22906" y="366908"/>
                </a:lnTo>
                <a:lnTo>
                  <a:pt x="20033" y="370335"/>
                </a:lnTo>
                <a:lnTo>
                  <a:pt x="17165" y="372620"/>
                </a:lnTo>
                <a:lnTo>
                  <a:pt x="14301" y="374144"/>
                </a:lnTo>
                <a:lnTo>
                  <a:pt x="12391" y="376112"/>
                </a:lnTo>
                <a:lnTo>
                  <a:pt x="11118" y="378376"/>
                </a:lnTo>
                <a:lnTo>
                  <a:pt x="10269" y="380838"/>
                </a:lnTo>
                <a:lnTo>
                  <a:pt x="8751" y="382480"/>
                </a:lnTo>
                <a:lnTo>
                  <a:pt x="6786" y="383574"/>
                </a:lnTo>
                <a:lnTo>
                  <a:pt x="4524" y="384303"/>
                </a:lnTo>
                <a:lnTo>
                  <a:pt x="3016" y="385742"/>
                </a:lnTo>
                <a:lnTo>
                  <a:pt x="2011" y="387654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296"/>
          <p:cNvSpPr/>
          <p:nvPr/>
        </p:nvSpPr>
        <p:spPr>
          <a:xfrm>
            <a:off x="3817620" y="5246723"/>
            <a:ext cx="205740" cy="222532"/>
          </a:xfrm>
          <a:custGeom>
            <a:avLst/>
            <a:gdLst/>
            <a:ahLst/>
            <a:cxnLst/>
            <a:rect l="0" t="0" r="0" b="0"/>
            <a:pathLst>
              <a:path w="205740" h="222532">
                <a:moveTo>
                  <a:pt x="205739" y="8219"/>
                </a:moveTo>
                <a:lnTo>
                  <a:pt x="197520" y="0"/>
                </a:lnTo>
                <a:lnTo>
                  <a:pt x="197272" y="4302"/>
                </a:lnTo>
                <a:lnTo>
                  <a:pt x="196284" y="5608"/>
                </a:lnTo>
                <a:lnTo>
                  <a:pt x="194674" y="6478"/>
                </a:lnTo>
                <a:lnTo>
                  <a:pt x="190344" y="7445"/>
                </a:lnTo>
                <a:lnTo>
                  <a:pt x="185245" y="7875"/>
                </a:lnTo>
                <a:lnTo>
                  <a:pt x="181599" y="8942"/>
                </a:lnTo>
                <a:lnTo>
                  <a:pt x="177263" y="10606"/>
                </a:lnTo>
                <a:lnTo>
                  <a:pt x="172468" y="12668"/>
                </a:lnTo>
                <a:lnTo>
                  <a:pt x="168318" y="14043"/>
                </a:lnTo>
                <a:lnTo>
                  <a:pt x="164600" y="14959"/>
                </a:lnTo>
                <a:lnTo>
                  <a:pt x="161168" y="15570"/>
                </a:lnTo>
                <a:lnTo>
                  <a:pt x="156975" y="16930"/>
                </a:lnTo>
                <a:lnTo>
                  <a:pt x="152275" y="18789"/>
                </a:lnTo>
                <a:lnTo>
                  <a:pt x="147236" y="20981"/>
                </a:lnTo>
                <a:lnTo>
                  <a:pt x="136558" y="25956"/>
                </a:lnTo>
                <a:lnTo>
                  <a:pt x="131044" y="28616"/>
                </a:lnTo>
                <a:lnTo>
                  <a:pt x="125462" y="30390"/>
                </a:lnTo>
                <a:lnTo>
                  <a:pt x="119836" y="31572"/>
                </a:lnTo>
                <a:lnTo>
                  <a:pt x="114181" y="32360"/>
                </a:lnTo>
                <a:lnTo>
                  <a:pt x="108505" y="32886"/>
                </a:lnTo>
                <a:lnTo>
                  <a:pt x="102817" y="33236"/>
                </a:lnTo>
                <a:lnTo>
                  <a:pt x="91416" y="33625"/>
                </a:lnTo>
                <a:lnTo>
                  <a:pt x="67413" y="33896"/>
                </a:lnTo>
                <a:lnTo>
                  <a:pt x="8711" y="33937"/>
                </a:lnTo>
                <a:lnTo>
                  <a:pt x="8600" y="40781"/>
                </a:lnTo>
                <a:lnTo>
                  <a:pt x="8576" y="54087"/>
                </a:lnTo>
                <a:lnTo>
                  <a:pt x="7622" y="56896"/>
                </a:lnTo>
                <a:lnTo>
                  <a:pt x="4022" y="62556"/>
                </a:lnTo>
                <a:lnTo>
                  <a:pt x="2682" y="66351"/>
                </a:lnTo>
                <a:lnTo>
                  <a:pt x="1787" y="70786"/>
                </a:lnTo>
                <a:lnTo>
                  <a:pt x="1191" y="75648"/>
                </a:lnTo>
                <a:lnTo>
                  <a:pt x="794" y="79842"/>
                </a:lnTo>
                <a:lnTo>
                  <a:pt x="529" y="83590"/>
                </a:lnTo>
                <a:lnTo>
                  <a:pt x="353" y="87041"/>
                </a:lnTo>
                <a:lnTo>
                  <a:pt x="157" y="95957"/>
                </a:lnTo>
                <a:lnTo>
                  <a:pt x="0" y="157967"/>
                </a:lnTo>
                <a:lnTo>
                  <a:pt x="952" y="159486"/>
                </a:lnTo>
                <a:lnTo>
                  <a:pt x="2540" y="160499"/>
                </a:lnTo>
                <a:lnTo>
                  <a:pt x="8219" y="162406"/>
                </a:lnTo>
                <a:lnTo>
                  <a:pt x="8467" y="157938"/>
                </a:lnTo>
                <a:lnTo>
                  <a:pt x="9455" y="156609"/>
                </a:lnTo>
                <a:lnTo>
                  <a:pt x="11066" y="155724"/>
                </a:lnTo>
                <a:lnTo>
                  <a:pt x="13092" y="155133"/>
                </a:lnTo>
                <a:lnTo>
                  <a:pt x="17883" y="151937"/>
                </a:lnTo>
                <a:lnTo>
                  <a:pt x="24170" y="146674"/>
                </a:lnTo>
                <a:lnTo>
                  <a:pt x="30109" y="143415"/>
                </a:lnTo>
                <a:lnTo>
                  <a:pt x="34360" y="141212"/>
                </a:lnTo>
                <a:lnTo>
                  <a:pt x="38146" y="138791"/>
                </a:lnTo>
                <a:lnTo>
                  <a:pt x="41623" y="136225"/>
                </a:lnTo>
                <a:lnTo>
                  <a:pt x="48027" y="130833"/>
                </a:lnTo>
                <a:lnTo>
                  <a:pt x="54047" y="125262"/>
                </a:lnTo>
                <a:lnTo>
                  <a:pt x="57939" y="122443"/>
                </a:lnTo>
                <a:lnTo>
                  <a:pt x="62438" y="119610"/>
                </a:lnTo>
                <a:lnTo>
                  <a:pt x="67343" y="116770"/>
                </a:lnTo>
                <a:lnTo>
                  <a:pt x="71565" y="114876"/>
                </a:lnTo>
                <a:lnTo>
                  <a:pt x="75333" y="113614"/>
                </a:lnTo>
                <a:lnTo>
                  <a:pt x="78796" y="112772"/>
                </a:lnTo>
                <a:lnTo>
                  <a:pt x="85185" y="111837"/>
                </a:lnTo>
                <a:lnTo>
                  <a:pt x="91200" y="111422"/>
                </a:lnTo>
                <a:lnTo>
                  <a:pt x="97048" y="111237"/>
                </a:lnTo>
                <a:lnTo>
                  <a:pt x="111428" y="111108"/>
                </a:lnTo>
                <a:lnTo>
                  <a:pt x="126893" y="111090"/>
                </a:lnTo>
                <a:lnTo>
                  <a:pt x="130374" y="113630"/>
                </a:lnTo>
                <a:lnTo>
                  <a:pt x="132636" y="115641"/>
                </a:lnTo>
                <a:lnTo>
                  <a:pt x="134144" y="117934"/>
                </a:lnTo>
                <a:lnTo>
                  <a:pt x="136266" y="124759"/>
                </a:lnTo>
                <a:lnTo>
                  <a:pt x="136762" y="126690"/>
                </a:lnTo>
                <a:lnTo>
                  <a:pt x="137042" y="132327"/>
                </a:lnTo>
                <a:lnTo>
                  <a:pt x="137125" y="140030"/>
                </a:lnTo>
                <a:lnTo>
                  <a:pt x="136184" y="142766"/>
                </a:lnTo>
                <a:lnTo>
                  <a:pt x="132598" y="148345"/>
                </a:lnTo>
                <a:lnTo>
                  <a:pt x="127830" y="154000"/>
                </a:lnTo>
                <a:lnTo>
                  <a:pt x="122536" y="159688"/>
                </a:lnTo>
                <a:lnTo>
                  <a:pt x="111375" y="171101"/>
                </a:lnTo>
                <a:lnTo>
                  <a:pt x="108540" y="173957"/>
                </a:lnTo>
                <a:lnTo>
                  <a:pt x="104745" y="176813"/>
                </a:lnTo>
                <a:lnTo>
                  <a:pt x="100310" y="179670"/>
                </a:lnTo>
                <a:lnTo>
                  <a:pt x="95448" y="182527"/>
                </a:lnTo>
                <a:lnTo>
                  <a:pt x="91254" y="185385"/>
                </a:lnTo>
                <a:lnTo>
                  <a:pt x="87506" y="188242"/>
                </a:lnTo>
                <a:lnTo>
                  <a:pt x="84055" y="191100"/>
                </a:lnTo>
                <a:lnTo>
                  <a:pt x="77680" y="196814"/>
                </a:lnTo>
                <a:lnTo>
                  <a:pt x="74646" y="199672"/>
                </a:lnTo>
                <a:lnTo>
                  <a:pt x="70719" y="201577"/>
                </a:lnTo>
                <a:lnTo>
                  <a:pt x="66196" y="202847"/>
                </a:lnTo>
                <a:lnTo>
                  <a:pt x="61275" y="203693"/>
                </a:lnTo>
                <a:lnTo>
                  <a:pt x="56090" y="205210"/>
                </a:lnTo>
                <a:lnTo>
                  <a:pt x="50728" y="207174"/>
                </a:lnTo>
                <a:lnTo>
                  <a:pt x="45249" y="209436"/>
                </a:lnTo>
                <a:lnTo>
                  <a:pt x="40643" y="211896"/>
                </a:lnTo>
                <a:lnTo>
                  <a:pt x="36621" y="214489"/>
                </a:lnTo>
                <a:lnTo>
                  <a:pt x="32986" y="217170"/>
                </a:lnTo>
                <a:lnTo>
                  <a:pt x="29610" y="218957"/>
                </a:lnTo>
                <a:lnTo>
                  <a:pt x="23320" y="220943"/>
                </a:lnTo>
                <a:lnTo>
                  <a:pt x="18974" y="222061"/>
                </a:lnTo>
                <a:lnTo>
                  <a:pt x="13136" y="222392"/>
                </a:lnTo>
                <a:lnTo>
                  <a:pt x="8521" y="222504"/>
                </a:lnTo>
                <a:lnTo>
                  <a:pt x="1310" y="222528"/>
                </a:lnTo>
                <a:lnTo>
                  <a:pt x="8572" y="2225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297"/>
          <p:cNvSpPr/>
          <p:nvPr/>
        </p:nvSpPr>
        <p:spPr>
          <a:xfrm>
            <a:off x="4109201" y="5598207"/>
            <a:ext cx="334212" cy="51071"/>
          </a:xfrm>
          <a:custGeom>
            <a:avLst/>
            <a:gdLst/>
            <a:ahLst/>
            <a:cxnLst/>
            <a:rect l="0" t="0" r="0" b="0"/>
            <a:pathLst>
              <a:path w="334212" h="51071">
                <a:moveTo>
                  <a:pt x="25601" y="51070"/>
                </a:moveTo>
                <a:lnTo>
                  <a:pt x="10001" y="51070"/>
                </a:lnTo>
                <a:lnTo>
                  <a:pt x="8534" y="50118"/>
                </a:lnTo>
                <a:lnTo>
                  <a:pt x="6603" y="48530"/>
                </a:lnTo>
                <a:lnTo>
                  <a:pt x="0" y="42602"/>
                </a:lnTo>
                <a:lnTo>
                  <a:pt x="9224" y="42511"/>
                </a:lnTo>
                <a:lnTo>
                  <a:pt x="33054" y="42499"/>
                </a:lnTo>
                <a:lnTo>
                  <a:pt x="38190" y="41546"/>
                </a:lnTo>
                <a:lnTo>
                  <a:pt x="43519" y="39958"/>
                </a:lnTo>
                <a:lnTo>
                  <a:pt x="48976" y="37947"/>
                </a:lnTo>
                <a:lnTo>
                  <a:pt x="54520" y="35654"/>
                </a:lnTo>
                <a:lnTo>
                  <a:pt x="60120" y="33173"/>
                </a:lnTo>
                <a:lnTo>
                  <a:pt x="65758" y="30566"/>
                </a:lnTo>
                <a:lnTo>
                  <a:pt x="71423" y="28828"/>
                </a:lnTo>
                <a:lnTo>
                  <a:pt x="77104" y="27670"/>
                </a:lnTo>
                <a:lnTo>
                  <a:pt x="82796" y="26897"/>
                </a:lnTo>
                <a:lnTo>
                  <a:pt x="89449" y="25430"/>
                </a:lnTo>
                <a:lnTo>
                  <a:pt x="96741" y="23499"/>
                </a:lnTo>
                <a:lnTo>
                  <a:pt x="112464" y="18814"/>
                </a:lnTo>
                <a:lnTo>
                  <a:pt x="128977" y="13557"/>
                </a:lnTo>
                <a:lnTo>
                  <a:pt x="136428" y="11773"/>
                </a:lnTo>
                <a:lnTo>
                  <a:pt x="143301" y="10585"/>
                </a:lnTo>
                <a:lnTo>
                  <a:pt x="149788" y="9792"/>
                </a:lnTo>
                <a:lnTo>
                  <a:pt x="156969" y="9264"/>
                </a:lnTo>
                <a:lnTo>
                  <a:pt x="164615" y="8912"/>
                </a:lnTo>
                <a:lnTo>
                  <a:pt x="172569" y="8677"/>
                </a:lnTo>
                <a:lnTo>
                  <a:pt x="179777" y="7568"/>
                </a:lnTo>
                <a:lnTo>
                  <a:pt x="186487" y="5876"/>
                </a:lnTo>
                <a:lnTo>
                  <a:pt x="192866" y="3796"/>
                </a:lnTo>
                <a:lnTo>
                  <a:pt x="199976" y="2409"/>
                </a:lnTo>
                <a:lnTo>
                  <a:pt x="207573" y="1484"/>
                </a:lnTo>
                <a:lnTo>
                  <a:pt x="215496" y="868"/>
                </a:lnTo>
                <a:lnTo>
                  <a:pt x="222683" y="457"/>
                </a:lnTo>
                <a:lnTo>
                  <a:pt x="235748" y="0"/>
                </a:lnTo>
                <a:lnTo>
                  <a:pt x="241899" y="831"/>
                </a:lnTo>
                <a:lnTo>
                  <a:pt x="247905" y="2337"/>
                </a:lnTo>
                <a:lnTo>
                  <a:pt x="253814" y="4294"/>
                </a:lnTo>
                <a:lnTo>
                  <a:pt x="260610" y="5599"/>
                </a:lnTo>
                <a:lnTo>
                  <a:pt x="267998" y="6468"/>
                </a:lnTo>
                <a:lnTo>
                  <a:pt x="281923" y="7435"/>
                </a:lnTo>
                <a:lnTo>
                  <a:pt x="291287" y="7864"/>
                </a:lnTo>
                <a:lnTo>
                  <a:pt x="301164" y="8055"/>
                </a:lnTo>
                <a:lnTo>
                  <a:pt x="334211" y="8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298"/>
          <p:cNvSpPr/>
          <p:nvPr/>
        </p:nvSpPr>
        <p:spPr>
          <a:xfrm>
            <a:off x="4529137" y="5477827"/>
            <a:ext cx="248604" cy="248603"/>
          </a:xfrm>
          <a:custGeom>
            <a:avLst/>
            <a:gdLst/>
            <a:ahLst/>
            <a:cxnLst/>
            <a:rect l="0" t="0" r="0" b="0"/>
            <a:pathLst>
              <a:path w="248604" h="248603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4551" y="7381"/>
                </a:lnTo>
                <a:lnTo>
                  <a:pt x="9325" y="10583"/>
                </a:lnTo>
                <a:lnTo>
                  <a:pt x="11931" y="12770"/>
                </a:lnTo>
                <a:lnTo>
                  <a:pt x="14622" y="14229"/>
                </a:lnTo>
                <a:lnTo>
                  <a:pt x="20151" y="15849"/>
                </a:lnTo>
                <a:lnTo>
                  <a:pt x="25783" y="19109"/>
                </a:lnTo>
                <a:lnTo>
                  <a:pt x="28619" y="21312"/>
                </a:lnTo>
                <a:lnTo>
                  <a:pt x="34310" y="23760"/>
                </a:lnTo>
                <a:lnTo>
                  <a:pt x="40966" y="25800"/>
                </a:lnTo>
                <a:lnTo>
                  <a:pt x="45408" y="27678"/>
                </a:lnTo>
                <a:lnTo>
                  <a:pt x="50275" y="29882"/>
                </a:lnTo>
                <a:lnTo>
                  <a:pt x="54472" y="32304"/>
                </a:lnTo>
                <a:lnTo>
                  <a:pt x="61675" y="37535"/>
                </a:lnTo>
                <a:lnTo>
                  <a:pt x="65882" y="40263"/>
                </a:lnTo>
                <a:lnTo>
                  <a:pt x="70591" y="43035"/>
                </a:lnTo>
                <a:lnTo>
                  <a:pt x="75636" y="45835"/>
                </a:lnTo>
                <a:lnTo>
                  <a:pt x="79951" y="49606"/>
                </a:lnTo>
                <a:lnTo>
                  <a:pt x="83781" y="54026"/>
                </a:lnTo>
                <a:lnTo>
                  <a:pt x="87286" y="58878"/>
                </a:lnTo>
                <a:lnTo>
                  <a:pt x="91529" y="63064"/>
                </a:lnTo>
                <a:lnTo>
                  <a:pt x="96262" y="66808"/>
                </a:lnTo>
                <a:lnTo>
                  <a:pt x="101322" y="70256"/>
                </a:lnTo>
                <a:lnTo>
                  <a:pt x="106600" y="74460"/>
                </a:lnTo>
                <a:lnTo>
                  <a:pt x="112024" y="79167"/>
                </a:lnTo>
                <a:lnTo>
                  <a:pt x="117546" y="84211"/>
                </a:lnTo>
                <a:lnTo>
                  <a:pt x="122179" y="89478"/>
                </a:lnTo>
                <a:lnTo>
                  <a:pt x="126220" y="94895"/>
                </a:lnTo>
                <a:lnTo>
                  <a:pt x="129867" y="100411"/>
                </a:lnTo>
                <a:lnTo>
                  <a:pt x="134203" y="105993"/>
                </a:lnTo>
                <a:lnTo>
                  <a:pt x="138998" y="111619"/>
                </a:lnTo>
                <a:lnTo>
                  <a:pt x="148455" y="121999"/>
                </a:lnTo>
                <a:lnTo>
                  <a:pt x="155832" y="129787"/>
                </a:lnTo>
                <a:lnTo>
                  <a:pt x="159133" y="134149"/>
                </a:lnTo>
                <a:lnTo>
                  <a:pt x="162286" y="138963"/>
                </a:lnTo>
                <a:lnTo>
                  <a:pt x="165341" y="144077"/>
                </a:lnTo>
                <a:lnTo>
                  <a:pt x="169282" y="149391"/>
                </a:lnTo>
                <a:lnTo>
                  <a:pt x="173815" y="154839"/>
                </a:lnTo>
                <a:lnTo>
                  <a:pt x="178742" y="160376"/>
                </a:lnTo>
                <a:lnTo>
                  <a:pt x="182979" y="165973"/>
                </a:lnTo>
                <a:lnTo>
                  <a:pt x="186756" y="171609"/>
                </a:lnTo>
                <a:lnTo>
                  <a:pt x="190226" y="177271"/>
                </a:lnTo>
                <a:lnTo>
                  <a:pt x="193492" y="181998"/>
                </a:lnTo>
                <a:lnTo>
                  <a:pt x="196623" y="186102"/>
                </a:lnTo>
                <a:lnTo>
                  <a:pt x="199662" y="189791"/>
                </a:lnTo>
                <a:lnTo>
                  <a:pt x="202640" y="194155"/>
                </a:lnTo>
                <a:lnTo>
                  <a:pt x="205578" y="198969"/>
                </a:lnTo>
                <a:lnTo>
                  <a:pt x="208490" y="204083"/>
                </a:lnTo>
                <a:lnTo>
                  <a:pt x="211384" y="208446"/>
                </a:lnTo>
                <a:lnTo>
                  <a:pt x="217138" y="215833"/>
                </a:lnTo>
                <a:lnTo>
                  <a:pt x="222871" y="222291"/>
                </a:lnTo>
                <a:lnTo>
                  <a:pt x="228594" y="228336"/>
                </a:lnTo>
                <a:lnTo>
                  <a:pt x="234312" y="234198"/>
                </a:lnTo>
                <a:lnTo>
                  <a:pt x="236218" y="237094"/>
                </a:lnTo>
                <a:lnTo>
                  <a:pt x="238900" y="244769"/>
                </a:lnTo>
                <a:lnTo>
                  <a:pt x="239528" y="246899"/>
                </a:lnTo>
                <a:lnTo>
                  <a:pt x="240648" y="247467"/>
                </a:lnTo>
                <a:lnTo>
                  <a:pt x="246749" y="248378"/>
                </a:lnTo>
                <a:lnTo>
                  <a:pt x="248603" y="2486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299"/>
          <p:cNvSpPr/>
          <p:nvPr/>
        </p:nvSpPr>
        <p:spPr>
          <a:xfrm>
            <a:off x="4554854" y="5409257"/>
            <a:ext cx="240031" cy="394326"/>
          </a:xfrm>
          <a:custGeom>
            <a:avLst/>
            <a:gdLst/>
            <a:ahLst/>
            <a:cxnLst/>
            <a:rect l="0" t="0" r="0" b="0"/>
            <a:pathLst>
              <a:path w="240031" h="394326">
                <a:moveTo>
                  <a:pt x="240030" y="8563"/>
                </a:moveTo>
                <a:lnTo>
                  <a:pt x="231563" y="95"/>
                </a:lnTo>
                <a:lnTo>
                  <a:pt x="224086" y="0"/>
                </a:lnTo>
                <a:lnTo>
                  <a:pt x="223686" y="949"/>
                </a:lnTo>
                <a:lnTo>
                  <a:pt x="223241" y="4544"/>
                </a:lnTo>
                <a:lnTo>
                  <a:pt x="222170" y="6836"/>
                </a:lnTo>
                <a:lnTo>
                  <a:pt x="216112" y="14613"/>
                </a:lnTo>
                <a:lnTo>
                  <a:pt x="210985" y="20142"/>
                </a:lnTo>
                <a:lnTo>
                  <a:pt x="205532" y="28314"/>
                </a:lnTo>
                <a:lnTo>
                  <a:pt x="199933" y="39249"/>
                </a:lnTo>
                <a:lnTo>
                  <a:pt x="197106" y="46165"/>
                </a:lnTo>
                <a:lnTo>
                  <a:pt x="194269" y="53633"/>
                </a:lnTo>
                <a:lnTo>
                  <a:pt x="190473" y="60517"/>
                </a:lnTo>
                <a:lnTo>
                  <a:pt x="186038" y="67011"/>
                </a:lnTo>
                <a:lnTo>
                  <a:pt x="181175" y="73246"/>
                </a:lnTo>
                <a:lnTo>
                  <a:pt x="176981" y="80260"/>
                </a:lnTo>
                <a:lnTo>
                  <a:pt x="173232" y="87793"/>
                </a:lnTo>
                <a:lnTo>
                  <a:pt x="169781" y="95673"/>
                </a:lnTo>
                <a:lnTo>
                  <a:pt x="165575" y="103784"/>
                </a:lnTo>
                <a:lnTo>
                  <a:pt x="160866" y="112049"/>
                </a:lnTo>
                <a:lnTo>
                  <a:pt x="155822" y="120416"/>
                </a:lnTo>
                <a:lnTo>
                  <a:pt x="151506" y="128851"/>
                </a:lnTo>
                <a:lnTo>
                  <a:pt x="147677" y="137333"/>
                </a:lnTo>
                <a:lnTo>
                  <a:pt x="144172" y="145844"/>
                </a:lnTo>
                <a:lnTo>
                  <a:pt x="139929" y="154376"/>
                </a:lnTo>
                <a:lnTo>
                  <a:pt x="135197" y="162921"/>
                </a:lnTo>
                <a:lnTo>
                  <a:pt x="130136" y="171476"/>
                </a:lnTo>
                <a:lnTo>
                  <a:pt x="125810" y="180037"/>
                </a:lnTo>
                <a:lnTo>
                  <a:pt x="121973" y="188601"/>
                </a:lnTo>
                <a:lnTo>
                  <a:pt x="118464" y="197168"/>
                </a:lnTo>
                <a:lnTo>
                  <a:pt x="114218" y="205737"/>
                </a:lnTo>
                <a:lnTo>
                  <a:pt x="109483" y="214307"/>
                </a:lnTo>
                <a:lnTo>
                  <a:pt x="104421" y="222878"/>
                </a:lnTo>
                <a:lnTo>
                  <a:pt x="99142" y="230497"/>
                </a:lnTo>
                <a:lnTo>
                  <a:pt x="93717" y="237482"/>
                </a:lnTo>
                <a:lnTo>
                  <a:pt x="88195" y="244043"/>
                </a:lnTo>
                <a:lnTo>
                  <a:pt x="83562" y="251275"/>
                </a:lnTo>
                <a:lnTo>
                  <a:pt x="79521" y="258953"/>
                </a:lnTo>
                <a:lnTo>
                  <a:pt x="72491" y="274152"/>
                </a:lnTo>
                <a:lnTo>
                  <a:pt x="60216" y="299432"/>
                </a:lnTo>
                <a:lnTo>
                  <a:pt x="48620" y="322770"/>
                </a:lnTo>
                <a:lnTo>
                  <a:pt x="44796" y="327572"/>
                </a:lnTo>
                <a:lnTo>
                  <a:pt x="40341" y="331725"/>
                </a:lnTo>
                <a:lnTo>
                  <a:pt x="35467" y="335447"/>
                </a:lnTo>
                <a:lnTo>
                  <a:pt x="32217" y="339833"/>
                </a:lnTo>
                <a:lnTo>
                  <a:pt x="26691" y="354155"/>
                </a:lnTo>
                <a:lnTo>
                  <a:pt x="19445" y="364854"/>
                </a:lnTo>
                <a:lnTo>
                  <a:pt x="14040" y="371067"/>
                </a:lnTo>
                <a:lnTo>
                  <a:pt x="12218" y="374057"/>
                </a:lnTo>
                <a:lnTo>
                  <a:pt x="10193" y="379920"/>
                </a:lnTo>
                <a:lnTo>
                  <a:pt x="8700" y="381864"/>
                </a:lnTo>
                <a:lnTo>
                  <a:pt x="6753" y="383161"/>
                </a:lnTo>
                <a:lnTo>
                  <a:pt x="1334" y="385241"/>
                </a:lnTo>
                <a:lnTo>
                  <a:pt x="890" y="386364"/>
                </a:lnTo>
                <a:lnTo>
                  <a:pt x="0" y="3943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300"/>
          <p:cNvSpPr/>
          <p:nvPr/>
        </p:nvSpPr>
        <p:spPr>
          <a:xfrm>
            <a:off x="2672638" y="5160654"/>
            <a:ext cx="2567363" cy="968674"/>
          </a:xfrm>
          <a:custGeom>
            <a:avLst/>
            <a:gdLst/>
            <a:ahLst/>
            <a:cxnLst/>
            <a:rect l="0" t="0" r="0" b="0"/>
            <a:pathLst>
              <a:path w="2567363" h="968674">
                <a:moveTo>
                  <a:pt x="2413712" y="120006"/>
                </a:moveTo>
                <a:lnTo>
                  <a:pt x="2398950" y="112624"/>
                </a:lnTo>
                <a:lnTo>
                  <a:pt x="2383349" y="110716"/>
                </a:lnTo>
                <a:lnTo>
                  <a:pt x="2367462" y="105612"/>
                </a:lnTo>
                <a:lnTo>
                  <a:pt x="2350690" y="102723"/>
                </a:lnTo>
                <a:lnTo>
                  <a:pt x="2310833" y="88081"/>
                </a:lnTo>
                <a:lnTo>
                  <a:pt x="2299408" y="85814"/>
                </a:lnTo>
                <a:lnTo>
                  <a:pt x="2281313" y="80135"/>
                </a:lnTo>
                <a:lnTo>
                  <a:pt x="2252621" y="75195"/>
                </a:lnTo>
                <a:lnTo>
                  <a:pt x="2240198" y="71515"/>
                </a:lnTo>
                <a:lnTo>
                  <a:pt x="2164900" y="53794"/>
                </a:lnTo>
                <a:lnTo>
                  <a:pt x="2139330" y="49588"/>
                </a:lnTo>
                <a:lnTo>
                  <a:pt x="2081166" y="36659"/>
                </a:lnTo>
                <a:lnTo>
                  <a:pt x="2040895" y="30200"/>
                </a:lnTo>
                <a:lnTo>
                  <a:pt x="1991695" y="19515"/>
                </a:lnTo>
                <a:lnTo>
                  <a:pt x="1918085" y="12724"/>
                </a:lnTo>
                <a:lnTo>
                  <a:pt x="1894983" y="15493"/>
                </a:lnTo>
                <a:lnTo>
                  <a:pt x="1882155" y="18898"/>
                </a:lnTo>
                <a:lnTo>
                  <a:pt x="1857742" y="20142"/>
                </a:lnTo>
                <a:lnTo>
                  <a:pt x="1781113" y="12761"/>
                </a:lnTo>
                <a:lnTo>
                  <a:pt x="1693467" y="6187"/>
                </a:lnTo>
                <a:lnTo>
                  <a:pt x="1636452" y="807"/>
                </a:lnTo>
                <a:lnTo>
                  <a:pt x="1566937" y="62"/>
                </a:lnTo>
                <a:lnTo>
                  <a:pt x="1498810" y="0"/>
                </a:lnTo>
                <a:lnTo>
                  <a:pt x="1425474" y="7373"/>
                </a:lnTo>
                <a:lnTo>
                  <a:pt x="1351926" y="8458"/>
                </a:lnTo>
                <a:lnTo>
                  <a:pt x="1275090" y="15935"/>
                </a:lnTo>
                <a:lnTo>
                  <a:pt x="1195135" y="21582"/>
                </a:lnTo>
                <a:lnTo>
                  <a:pt x="1127291" y="25165"/>
                </a:lnTo>
                <a:lnTo>
                  <a:pt x="1057280" y="31528"/>
                </a:lnTo>
                <a:lnTo>
                  <a:pt x="964425" y="40905"/>
                </a:lnTo>
                <a:lnTo>
                  <a:pt x="894404" y="42597"/>
                </a:lnTo>
                <a:lnTo>
                  <a:pt x="845683" y="45342"/>
                </a:lnTo>
                <a:lnTo>
                  <a:pt x="782000" y="50625"/>
                </a:lnTo>
                <a:lnTo>
                  <a:pt x="704994" y="52308"/>
                </a:lnTo>
                <a:lnTo>
                  <a:pt x="612905" y="62005"/>
                </a:lnTo>
                <a:lnTo>
                  <a:pt x="537036" y="67994"/>
                </a:lnTo>
                <a:lnTo>
                  <a:pt x="502252" y="70940"/>
                </a:lnTo>
                <a:lnTo>
                  <a:pt x="414665" y="81331"/>
                </a:lnTo>
                <a:lnTo>
                  <a:pt x="335427" y="100081"/>
                </a:lnTo>
                <a:lnTo>
                  <a:pt x="263004" y="122866"/>
                </a:lnTo>
                <a:lnTo>
                  <a:pt x="233811" y="135246"/>
                </a:lnTo>
                <a:lnTo>
                  <a:pt x="185596" y="161121"/>
                </a:lnTo>
                <a:lnTo>
                  <a:pt x="159853" y="187394"/>
                </a:lnTo>
                <a:lnTo>
                  <a:pt x="139669" y="205377"/>
                </a:lnTo>
                <a:lnTo>
                  <a:pt x="124771" y="217956"/>
                </a:lnTo>
                <a:lnTo>
                  <a:pt x="105674" y="241103"/>
                </a:lnTo>
                <a:lnTo>
                  <a:pt x="87950" y="266059"/>
                </a:lnTo>
                <a:lnTo>
                  <a:pt x="71586" y="291551"/>
                </a:lnTo>
                <a:lnTo>
                  <a:pt x="59329" y="317201"/>
                </a:lnTo>
                <a:lnTo>
                  <a:pt x="45008" y="342899"/>
                </a:lnTo>
                <a:lnTo>
                  <a:pt x="34309" y="369563"/>
                </a:lnTo>
                <a:lnTo>
                  <a:pt x="16348" y="427821"/>
                </a:lnTo>
                <a:lnTo>
                  <a:pt x="8672" y="454098"/>
                </a:lnTo>
                <a:lnTo>
                  <a:pt x="5975" y="479029"/>
                </a:lnTo>
                <a:lnTo>
                  <a:pt x="4223" y="499856"/>
                </a:lnTo>
                <a:lnTo>
                  <a:pt x="437" y="515523"/>
                </a:lnTo>
                <a:lnTo>
                  <a:pt x="0" y="522749"/>
                </a:lnTo>
                <a:lnTo>
                  <a:pt x="4014" y="549397"/>
                </a:lnTo>
                <a:lnTo>
                  <a:pt x="5628" y="569349"/>
                </a:lnTo>
                <a:lnTo>
                  <a:pt x="11592" y="591634"/>
                </a:lnTo>
                <a:lnTo>
                  <a:pt x="13555" y="602986"/>
                </a:lnTo>
                <a:lnTo>
                  <a:pt x="17603" y="614381"/>
                </a:lnTo>
                <a:lnTo>
                  <a:pt x="22577" y="623255"/>
                </a:lnTo>
                <a:lnTo>
                  <a:pt x="45966" y="649491"/>
                </a:lnTo>
                <a:lnTo>
                  <a:pt x="74983" y="678766"/>
                </a:lnTo>
                <a:lnTo>
                  <a:pt x="89017" y="688260"/>
                </a:lnTo>
                <a:lnTo>
                  <a:pt x="160060" y="717217"/>
                </a:lnTo>
                <a:lnTo>
                  <a:pt x="232311" y="744634"/>
                </a:lnTo>
                <a:lnTo>
                  <a:pt x="307261" y="773899"/>
                </a:lnTo>
                <a:lnTo>
                  <a:pt x="371126" y="799230"/>
                </a:lnTo>
                <a:lnTo>
                  <a:pt x="428747" y="825119"/>
                </a:lnTo>
                <a:lnTo>
                  <a:pt x="499023" y="852343"/>
                </a:lnTo>
                <a:lnTo>
                  <a:pt x="567752" y="879996"/>
                </a:lnTo>
                <a:lnTo>
                  <a:pt x="643189" y="905884"/>
                </a:lnTo>
                <a:lnTo>
                  <a:pt x="721994" y="930664"/>
                </a:lnTo>
                <a:lnTo>
                  <a:pt x="799291" y="948604"/>
                </a:lnTo>
                <a:lnTo>
                  <a:pt x="854094" y="957556"/>
                </a:lnTo>
                <a:lnTo>
                  <a:pt x="953563" y="967342"/>
                </a:lnTo>
                <a:lnTo>
                  <a:pt x="1027511" y="968507"/>
                </a:lnTo>
                <a:lnTo>
                  <a:pt x="1133199" y="968673"/>
                </a:lnTo>
                <a:lnTo>
                  <a:pt x="1211728" y="961897"/>
                </a:lnTo>
                <a:lnTo>
                  <a:pt x="1291601" y="959393"/>
                </a:lnTo>
                <a:lnTo>
                  <a:pt x="1359469" y="950832"/>
                </a:lnTo>
                <a:lnTo>
                  <a:pt x="1692430" y="897245"/>
                </a:lnTo>
                <a:lnTo>
                  <a:pt x="1768810" y="879924"/>
                </a:lnTo>
                <a:lnTo>
                  <a:pt x="1845563" y="861263"/>
                </a:lnTo>
                <a:lnTo>
                  <a:pt x="1920591" y="835175"/>
                </a:lnTo>
                <a:lnTo>
                  <a:pt x="1975184" y="812920"/>
                </a:lnTo>
                <a:lnTo>
                  <a:pt x="2050723" y="779800"/>
                </a:lnTo>
                <a:lnTo>
                  <a:pt x="2103277" y="754285"/>
                </a:lnTo>
                <a:lnTo>
                  <a:pt x="2166724" y="720064"/>
                </a:lnTo>
                <a:lnTo>
                  <a:pt x="2234008" y="685787"/>
                </a:lnTo>
                <a:lnTo>
                  <a:pt x="2280668" y="655521"/>
                </a:lnTo>
                <a:lnTo>
                  <a:pt x="2324655" y="626974"/>
                </a:lnTo>
                <a:lnTo>
                  <a:pt x="2350953" y="606628"/>
                </a:lnTo>
                <a:lnTo>
                  <a:pt x="2375341" y="584885"/>
                </a:lnTo>
                <a:lnTo>
                  <a:pt x="2398881" y="562521"/>
                </a:lnTo>
                <a:lnTo>
                  <a:pt x="2463406" y="498854"/>
                </a:lnTo>
                <a:lnTo>
                  <a:pt x="2481518" y="478247"/>
                </a:lnTo>
                <a:lnTo>
                  <a:pt x="2498140" y="456389"/>
                </a:lnTo>
                <a:lnTo>
                  <a:pt x="2511878" y="433975"/>
                </a:lnTo>
                <a:lnTo>
                  <a:pt x="2530322" y="404486"/>
                </a:lnTo>
                <a:lnTo>
                  <a:pt x="2547852" y="377651"/>
                </a:lnTo>
                <a:lnTo>
                  <a:pt x="2560560" y="351603"/>
                </a:lnTo>
                <a:lnTo>
                  <a:pt x="2564703" y="336920"/>
                </a:lnTo>
                <a:lnTo>
                  <a:pt x="2567362" y="307421"/>
                </a:lnTo>
                <a:lnTo>
                  <a:pt x="2565186" y="293472"/>
                </a:lnTo>
                <a:lnTo>
                  <a:pt x="2556027" y="268994"/>
                </a:lnTo>
                <a:lnTo>
                  <a:pt x="2539393" y="241722"/>
                </a:lnTo>
                <a:lnTo>
                  <a:pt x="2531165" y="233474"/>
                </a:lnTo>
                <a:lnTo>
                  <a:pt x="2505766" y="216475"/>
                </a:lnTo>
                <a:lnTo>
                  <a:pt x="2498123" y="207014"/>
                </a:lnTo>
                <a:lnTo>
                  <a:pt x="2493798" y="203728"/>
                </a:lnTo>
                <a:lnTo>
                  <a:pt x="2489010" y="201538"/>
                </a:lnTo>
                <a:lnTo>
                  <a:pt x="2475710" y="198456"/>
                </a:lnTo>
                <a:lnTo>
                  <a:pt x="2472189" y="198023"/>
                </a:lnTo>
                <a:lnTo>
                  <a:pt x="2468889" y="196782"/>
                </a:lnTo>
                <a:lnTo>
                  <a:pt x="2456574" y="188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301"/>
          <p:cNvSpPr/>
          <p:nvPr/>
        </p:nvSpPr>
        <p:spPr>
          <a:xfrm>
            <a:off x="4529137" y="4064566"/>
            <a:ext cx="1928105" cy="1396071"/>
          </a:xfrm>
          <a:custGeom>
            <a:avLst/>
            <a:gdLst/>
            <a:ahLst/>
            <a:cxnLst/>
            <a:rect l="0" t="0" r="0" b="0"/>
            <a:pathLst>
              <a:path w="1928105" h="1396071">
                <a:moveTo>
                  <a:pt x="685800" y="1387544"/>
                </a:moveTo>
                <a:lnTo>
                  <a:pt x="694902" y="1392095"/>
                </a:lnTo>
                <a:lnTo>
                  <a:pt x="704450" y="1394329"/>
                </a:lnTo>
                <a:lnTo>
                  <a:pt x="763744" y="1396070"/>
                </a:lnTo>
                <a:lnTo>
                  <a:pt x="781402" y="1395143"/>
                </a:lnTo>
                <a:lnTo>
                  <a:pt x="839489" y="1388732"/>
                </a:lnTo>
                <a:lnTo>
                  <a:pt x="888949" y="1380935"/>
                </a:lnTo>
                <a:lnTo>
                  <a:pt x="946132" y="1367682"/>
                </a:lnTo>
                <a:lnTo>
                  <a:pt x="992805" y="1354989"/>
                </a:lnTo>
                <a:lnTo>
                  <a:pt x="1041877" y="1340116"/>
                </a:lnTo>
                <a:lnTo>
                  <a:pt x="1096104" y="1320151"/>
                </a:lnTo>
                <a:lnTo>
                  <a:pt x="1150907" y="1299630"/>
                </a:lnTo>
                <a:lnTo>
                  <a:pt x="1229158" y="1267096"/>
                </a:lnTo>
                <a:lnTo>
                  <a:pt x="1288861" y="1241683"/>
                </a:lnTo>
                <a:lnTo>
                  <a:pt x="1348778" y="1211505"/>
                </a:lnTo>
                <a:lnTo>
                  <a:pt x="1408759" y="1178434"/>
                </a:lnTo>
                <a:lnTo>
                  <a:pt x="1464208" y="1144504"/>
                </a:lnTo>
                <a:lnTo>
                  <a:pt x="1521383" y="1105770"/>
                </a:lnTo>
                <a:lnTo>
                  <a:pt x="1580551" y="1064131"/>
                </a:lnTo>
                <a:lnTo>
                  <a:pt x="1631208" y="1021631"/>
                </a:lnTo>
                <a:lnTo>
                  <a:pt x="1696883" y="964603"/>
                </a:lnTo>
                <a:lnTo>
                  <a:pt x="1727308" y="936045"/>
                </a:lnTo>
                <a:lnTo>
                  <a:pt x="1756705" y="904938"/>
                </a:lnTo>
                <a:lnTo>
                  <a:pt x="1784693" y="873015"/>
                </a:lnTo>
                <a:lnTo>
                  <a:pt x="1821870" y="828267"/>
                </a:lnTo>
                <a:lnTo>
                  <a:pt x="1845405" y="799252"/>
                </a:lnTo>
                <a:lnTo>
                  <a:pt x="1866025" y="767940"/>
                </a:lnTo>
                <a:lnTo>
                  <a:pt x="1883762" y="735927"/>
                </a:lnTo>
                <a:lnTo>
                  <a:pt x="1897995" y="705824"/>
                </a:lnTo>
                <a:lnTo>
                  <a:pt x="1910671" y="676570"/>
                </a:lnTo>
                <a:lnTo>
                  <a:pt x="1920750" y="647692"/>
                </a:lnTo>
                <a:lnTo>
                  <a:pt x="1926423" y="604660"/>
                </a:lnTo>
                <a:lnTo>
                  <a:pt x="1928104" y="562700"/>
                </a:lnTo>
                <a:lnTo>
                  <a:pt x="1927651" y="524762"/>
                </a:lnTo>
                <a:lnTo>
                  <a:pt x="1920954" y="484734"/>
                </a:lnTo>
                <a:lnTo>
                  <a:pt x="1912303" y="460197"/>
                </a:lnTo>
                <a:lnTo>
                  <a:pt x="1892171" y="424963"/>
                </a:lnTo>
                <a:lnTo>
                  <a:pt x="1868108" y="390394"/>
                </a:lnTo>
                <a:lnTo>
                  <a:pt x="1838330" y="356021"/>
                </a:lnTo>
                <a:lnTo>
                  <a:pt x="1800826" y="326257"/>
                </a:lnTo>
                <a:lnTo>
                  <a:pt x="1750426" y="296492"/>
                </a:lnTo>
                <a:lnTo>
                  <a:pt x="1703872" y="273376"/>
                </a:lnTo>
                <a:lnTo>
                  <a:pt x="1653884" y="253087"/>
                </a:lnTo>
                <a:lnTo>
                  <a:pt x="1601925" y="231306"/>
                </a:lnTo>
                <a:lnTo>
                  <a:pt x="1258488" y="138810"/>
                </a:lnTo>
                <a:lnTo>
                  <a:pt x="1215283" y="129924"/>
                </a:lnTo>
                <a:lnTo>
                  <a:pt x="1171633" y="121846"/>
                </a:lnTo>
                <a:lnTo>
                  <a:pt x="1130009" y="111906"/>
                </a:lnTo>
                <a:lnTo>
                  <a:pt x="1089284" y="103679"/>
                </a:lnTo>
                <a:lnTo>
                  <a:pt x="1048959" y="96847"/>
                </a:lnTo>
                <a:lnTo>
                  <a:pt x="648653" y="38804"/>
                </a:lnTo>
                <a:lnTo>
                  <a:pt x="593196" y="34782"/>
                </a:lnTo>
                <a:lnTo>
                  <a:pt x="517366" y="27532"/>
                </a:lnTo>
                <a:lnTo>
                  <a:pt x="463809" y="24457"/>
                </a:lnTo>
                <a:lnTo>
                  <a:pt x="411745" y="18890"/>
                </a:lnTo>
                <a:lnTo>
                  <a:pt x="361076" y="16817"/>
                </a:lnTo>
                <a:lnTo>
                  <a:pt x="315477" y="15250"/>
                </a:lnTo>
                <a:lnTo>
                  <a:pt x="257403" y="9210"/>
                </a:lnTo>
                <a:lnTo>
                  <a:pt x="200070" y="7734"/>
                </a:lnTo>
                <a:lnTo>
                  <a:pt x="149728" y="6490"/>
                </a:lnTo>
                <a:lnTo>
                  <a:pt x="96141" y="0"/>
                </a:lnTo>
                <a:lnTo>
                  <a:pt x="69126" y="3705"/>
                </a:lnTo>
                <a:lnTo>
                  <a:pt x="21744" y="14430"/>
                </a:lnTo>
                <a:lnTo>
                  <a:pt x="0" y="159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302"/>
          <p:cNvSpPr/>
          <p:nvPr/>
        </p:nvSpPr>
        <p:spPr>
          <a:xfrm>
            <a:off x="4367482" y="3926204"/>
            <a:ext cx="495984" cy="291348"/>
          </a:xfrm>
          <a:custGeom>
            <a:avLst/>
            <a:gdLst/>
            <a:ahLst/>
            <a:cxnLst/>
            <a:rect l="0" t="0" r="0" b="0"/>
            <a:pathLst>
              <a:path w="495984" h="291348">
                <a:moveTo>
                  <a:pt x="15922" y="154306"/>
                </a:moveTo>
                <a:lnTo>
                  <a:pt x="7703" y="162525"/>
                </a:lnTo>
                <a:lnTo>
                  <a:pt x="2903" y="162774"/>
                </a:lnTo>
                <a:lnTo>
                  <a:pt x="1529" y="163761"/>
                </a:lnTo>
                <a:lnTo>
                  <a:pt x="611" y="165372"/>
                </a:lnTo>
                <a:lnTo>
                  <a:pt x="0" y="167398"/>
                </a:lnTo>
                <a:lnTo>
                  <a:pt x="545" y="169701"/>
                </a:lnTo>
                <a:lnTo>
                  <a:pt x="4911" y="177494"/>
                </a:lnTo>
                <a:lnTo>
                  <a:pt x="6266" y="183026"/>
                </a:lnTo>
                <a:lnTo>
                  <a:pt x="9408" y="188661"/>
                </a:lnTo>
                <a:lnTo>
                  <a:pt x="13980" y="195292"/>
                </a:lnTo>
                <a:lnTo>
                  <a:pt x="16532" y="199727"/>
                </a:lnTo>
                <a:lnTo>
                  <a:pt x="21908" y="208783"/>
                </a:lnTo>
                <a:lnTo>
                  <a:pt x="27473" y="215983"/>
                </a:lnTo>
                <a:lnTo>
                  <a:pt x="33121" y="224898"/>
                </a:lnTo>
                <a:lnTo>
                  <a:pt x="35961" y="229942"/>
                </a:lnTo>
                <a:lnTo>
                  <a:pt x="44196" y="238087"/>
                </a:lnTo>
                <a:lnTo>
                  <a:pt x="49059" y="241592"/>
                </a:lnTo>
                <a:lnTo>
                  <a:pt x="57002" y="250567"/>
                </a:lnTo>
                <a:lnTo>
                  <a:pt x="60454" y="255627"/>
                </a:lnTo>
                <a:lnTo>
                  <a:pt x="66829" y="263790"/>
                </a:lnTo>
                <a:lnTo>
                  <a:pt x="72838" y="270593"/>
                </a:lnTo>
                <a:lnTo>
                  <a:pt x="78683" y="276792"/>
                </a:lnTo>
                <a:lnTo>
                  <a:pt x="81575" y="278825"/>
                </a:lnTo>
                <a:lnTo>
                  <a:pt x="87329" y="281085"/>
                </a:lnTo>
                <a:lnTo>
                  <a:pt x="89244" y="282641"/>
                </a:lnTo>
                <a:lnTo>
                  <a:pt x="90521" y="284630"/>
                </a:lnTo>
                <a:lnTo>
                  <a:pt x="91372" y="286908"/>
                </a:lnTo>
                <a:lnTo>
                  <a:pt x="92893" y="288427"/>
                </a:lnTo>
                <a:lnTo>
                  <a:pt x="94858" y="289440"/>
                </a:lnTo>
                <a:lnTo>
                  <a:pt x="101250" y="291347"/>
                </a:lnTo>
                <a:lnTo>
                  <a:pt x="92894" y="282728"/>
                </a:lnTo>
                <a:lnTo>
                  <a:pt x="72954" y="262773"/>
                </a:lnTo>
                <a:lnTo>
                  <a:pt x="67305" y="254583"/>
                </a:lnTo>
                <a:lnTo>
                  <a:pt x="64465" y="249732"/>
                </a:lnTo>
                <a:lnTo>
                  <a:pt x="61619" y="244593"/>
                </a:lnTo>
                <a:lnTo>
                  <a:pt x="55917" y="233804"/>
                </a:lnTo>
                <a:lnTo>
                  <a:pt x="50208" y="225198"/>
                </a:lnTo>
                <a:lnTo>
                  <a:pt x="44495" y="217246"/>
                </a:lnTo>
                <a:lnTo>
                  <a:pt x="41639" y="212458"/>
                </a:lnTo>
                <a:lnTo>
                  <a:pt x="38781" y="207361"/>
                </a:lnTo>
                <a:lnTo>
                  <a:pt x="35607" y="199159"/>
                </a:lnTo>
                <a:lnTo>
                  <a:pt x="34197" y="191385"/>
                </a:lnTo>
                <a:lnTo>
                  <a:pt x="33820" y="186646"/>
                </a:lnTo>
                <a:lnTo>
                  <a:pt x="33569" y="181580"/>
                </a:lnTo>
                <a:lnTo>
                  <a:pt x="32450" y="177251"/>
                </a:lnTo>
                <a:lnTo>
                  <a:pt x="28665" y="169901"/>
                </a:lnTo>
                <a:lnTo>
                  <a:pt x="26349" y="163460"/>
                </a:lnTo>
                <a:lnTo>
                  <a:pt x="25731" y="160408"/>
                </a:lnTo>
                <a:lnTo>
                  <a:pt x="26271" y="157421"/>
                </a:lnTo>
                <a:lnTo>
                  <a:pt x="30630" y="148667"/>
                </a:lnTo>
                <a:lnTo>
                  <a:pt x="31984" y="142910"/>
                </a:lnTo>
                <a:lnTo>
                  <a:pt x="35126" y="134636"/>
                </a:lnTo>
                <a:lnTo>
                  <a:pt x="37297" y="129762"/>
                </a:lnTo>
                <a:lnTo>
                  <a:pt x="40650" y="125561"/>
                </a:lnTo>
                <a:lnTo>
                  <a:pt x="49455" y="118353"/>
                </a:lnTo>
                <a:lnTo>
                  <a:pt x="59719" y="111974"/>
                </a:lnTo>
                <a:lnTo>
                  <a:pt x="70630" y="105964"/>
                </a:lnTo>
                <a:lnTo>
                  <a:pt x="87483" y="97225"/>
                </a:lnTo>
                <a:lnTo>
                  <a:pt x="98844" y="91472"/>
                </a:lnTo>
                <a:lnTo>
                  <a:pt x="112784" y="85739"/>
                </a:lnTo>
                <a:lnTo>
                  <a:pt x="128505" y="80017"/>
                </a:lnTo>
                <a:lnTo>
                  <a:pt x="170378" y="65724"/>
                </a:lnTo>
                <a:lnTo>
                  <a:pt x="178900" y="61914"/>
                </a:lnTo>
                <a:lnTo>
                  <a:pt x="187439" y="57469"/>
                </a:lnTo>
                <a:lnTo>
                  <a:pt x="195989" y="52600"/>
                </a:lnTo>
                <a:lnTo>
                  <a:pt x="205500" y="48402"/>
                </a:lnTo>
                <a:lnTo>
                  <a:pt x="215650" y="44651"/>
                </a:lnTo>
                <a:lnTo>
                  <a:pt x="226227" y="41198"/>
                </a:lnTo>
                <a:lnTo>
                  <a:pt x="237088" y="37943"/>
                </a:lnTo>
                <a:lnTo>
                  <a:pt x="259316" y="31786"/>
                </a:lnTo>
                <a:lnTo>
                  <a:pt x="270577" y="29764"/>
                </a:lnTo>
                <a:lnTo>
                  <a:pt x="281895" y="28415"/>
                </a:lnTo>
                <a:lnTo>
                  <a:pt x="293250" y="27516"/>
                </a:lnTo>
                <a:lnTo>
                  <a:pt x="304630" y="25964"/>
                </a:lnTo>
                <a:lnTo>
                  <a:pt x="316027" y="23977"/>
                </a:lnTo>
                <a:lnTo>
                  <a:pt x="327434" y="21700"/>
                </a:lnTo>
                <a:lnTo>
                  <a:pt x="350270" y="16630"/>
                </a:lnTo>
                <a:lnTo>
                  <a:pt x="361693" y="13944"/>
                </a:lnTo>
                <a:lnTo>
                  <a:pt x="373118" y="12154"/>
                </a:lnTo>
                <a:lnTo>
                  <a:pt x="384546" y="10960"/>
                </a:lnTo>
                <a:lnTo>
                  <a:pt x="395974" y="10165"/>
                </a:lnTo>
                <a:lnTo>
                  <a:pt x="407403" y="8682"/>
                </a:lnTo>
                <a:lnTo>
                  <a:pt x="418832" y="6740"/>
                </a:lnTo>
                <a:lnTo>
                  <a:pt x="430261" y="4494"/>
                </a:lnTo>
                <a:lnTo>
                  <a:pt x="440738" y="2996"/>
                </a:lnTo>
                <a:lnTo>
                  <a:pt x="450581" y="1998"/>
                </a:lnTo>
                <a:lnTo>
                  <a:pt x="460000" y="1332"/>
                </a:lnTo>
                <a:lnTo>
                  <a:pt x="475546" y="592"/>
                </a:lnTo>
                <a:lnTo>
                  <a:pt x="49598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303"/>
          <p:cNvSpPr/>
          <p:nvPr/>
        </p:nvSpPr>
        <p:spPr>
          <a:xfrm>
            <a:off x="6509384" y="4183892"/>
            <a:ext cx="162367" cy="186741"/>
          </a:xfrm>
          <a:custGeom>
            <a:avLst/>
            <a:gdLst/>
            <a:ahLst/>
            <a:cxnLst/>
            <a:rect l="0" t="0" r="0" b="0"/>
            <a:pathLst>
              <a:path w="162367" h="186741">
                <a:moveTo>
                  <a:pt x="8573" y="93785"/>
                </a:moveTo>
                <a:lnTo>
                  <a:pt x="10" y="93785"/>
                </a:lnTo>
                <a:lnTo>
                  <a:pt x="0" y="164840"/>
                </a:lnTo>
                <a:lnTo>
                  <a:pt x="953" y="167825"/>
                </a:lnTo>
                <a:lnTo>
                  <a:pt x="2541" y="170768"/>
                </a:lnTo>
                <a:lnTo>
                  <a:pt x="7381" y="177783"/>
                </a:lnTo>
                <a:lnTo>
                  <a:pt x="9683" y="179311"/>
                </a:lnTo>
                <a:lnTo>
                  <a:pt x="13124" y="181283"/>
                </a:lnTo>
                <a:lnTo>
                  <a:pt x="17322" y="183549"/>
                </a:lnTo>
                <a:lnTo>
                  <a:pt x="21073" y="185061"/>
                </a:lnTo>
                <a:lnTo>
                  <a:pt x="24527" y="186068"/>
                </a:lnTo>
                <a:lnTo>
                  <a:pt x="27781" y="186740"/>
                </a:lnTo>
                <a:lnTo>
                  <a:pt x="30904" y="186235"/>
                </a:lnTo>
                <a:lnTo>
                  <a:pt x="33937" y="184945"/>
                </a:lnTo>
                <a:lnTo>
                  <a:pt x="36913" y="183134"/>
                </a:lnTo>
                <a:lnTo>
                  <a:pt x="40801" y="180973"/>
                </a:lnTo>
                <a:lnTo>
                  <a:pt x="50202" y="176033"/>
                </a:lnTo>
                <a:lnTo>
                  <a:pt x="55375" y="174335"/>
                </a:lnTo>
                <a:lnTo>
                  <a:pt x="60730" y="173202"/>
                </a:lnTo>
                <a:lnTo>
                  <a:pt x="66204" y="172447"/>
                </a:lnTo>
                <a:lnTo>
                  <a:pt x="71759" y="170039"/>
                </a:lnTo>
                <a:lnTo>
                  <a:pt x="77367" y="166529"/>
                </a:lnTo>
                <a:lnTo>
                  <a:pt x="83011" y="162283"/>
                </a:lnTo>
                <a:lnTo>
                  <a:pt x="88678" y="158501"/>
                </a:lnTo>
                <a:lnTo>
                  <a:pt x="94361" y="155026"/>
                </a:lnTo>
                <a:lnTo>
                  <a:pt x="100055" y="151758"/>
                </a:lnTo>
                <a:lnTo>
                  <a:pt x="104804" y="147673"/>
                </a:lnTo>
                <a:lnTo>
                  <a:pt x="108922" y="143046"/>
                </a:lnTo>
                <a:lnTo>
                  <a:pt x="112620" y="138056"/>
                </a:lnTo>
                <a:lnTo>
                  <a:pt x="116990" y="132824"/>
                </a:lnTo>
                <a:lnTo>
                  <a:pt x="121808" y="127431"/>
                </a:lnTo>
                <a:lnTo>
                  <a:pt x="126926" y="121931"/>
                </a:lnTo>
                <a:lnTo>
                  <a:pt x="131290" y="116359"/>
                </a:lnTo>
                <a:lnTo>
                  <a:pt x="135152" y="110740"/>
                </a:lnTo>
                <a:lnTo>
                  <a:pt x="138679" y="105088"/>
                </a:lnTo>
                <a:lnTo>
                  <a:pt x="141983" y="98463"/>
                </a:lnTo>
                <a:lnTo>
                  <a:pt x="145138" y="91188"/>
                </a:lnTo>
                <a:lnTo>
                  <a:pt x="148194" y="83482"/>
                </a:lnTo>
                <a:lnTo>
                  <a:pt x="151183" y="76439"/>
                </a:lnTo>
                <a:lnTo>
                  <a:pt x="157046" y="63533"/>
                </a:lnTo>
                <a:lnTo>
                  <a:pt x="158990" y="58377"/>
                </a:lnTo>
                <a:lnTo>
                  <a:pt x="160286" y="53987"/>
                </a:lnTo>
                <a:lnTo>
                  <a:pt x="161149" y="50108"/>
                </a:lnTo>
                <a:lnTo>
                  <a:pt x="161726" y="45617"/>
                </a:lnTo>
                <a:lnTo>
                  <a:pt x="162110" y="40718"/>
                </a:lnTo>
                <a:lnTo>
                  <a:pt x="162366" y="35547"/>
                </a:lnTo>
                <a:lnTo>
                  <a:pt x="161584" y="31148"/>
                </a:lnTo>
                <a:lnTo>
                  <a:pt x="160111" y="27262"/>
                </a:lnTo>
                <a:lnTo>
                  <a:pt x="158176" y="23719"/>
                </a:lnTo>
                <a:lnTo>
                  <a:pt x="155933" y="20404"/>
                </a:lnTo>
                <a:lnTo>
                  <a:pt x="153486" y="17242"/>
                </a:lnTo>
                <a:lnTo>
                  <a:pt x="150901" y="14181"/>
                </a:lnTo>
                <a:lnTo>
                  <a:pt x="148226" y="11188"/>
                </a:lnTo>
                <a:lnTo>
                  <a:pt x="142713" y="5323"/>
                </a:lnTo>
                <a:lnTo>
                  <a:pt x="138958" y="3378"/>
                </a:lnTo>
                <a:lnTo>
                  <a:pt x="134549" y="2081"/>
                </a:lnTo>
                <a:lnTo>
                  <a:pt x="129704" y="1216"/>
                </a:lnTo>
                <a:lnTo>
                  <a:pt x="124569" y="640"/>
                </a:lnTo>
                <a:lnTo>
                  <a:pt x="119242" y="256"/>
                </a:lnTo>
                <a:lnTo>
                  <a:pt x="113784" y="0"/>
                </a:lnTo>
                <a:lnTo>
                  <a:pt x="108241" y="782"/>
                </a:lnTo>
                <a:lnTo>
                  <a:pt x="102641" y="2255"/>
                </a:lnTo>
                <a:lnTo>
                  <a:pt x="97002" y="4190"/>
                </a:lnTo>
                <a:lnTo>
                  <a:pt x="91339" y="6433"/>
                </a:lnTo>
                <a:lnTo>
                  <a:pt x="85657" y="8880"/>
                </a:lnTo>
                <a:lnTo>
                  <a:pt x="74266" y="14139"/>
                </a:lnTo>
                <a:lnTo>
                  <a:pt x="62852" y="19652"/>
                </a:lnTo>
                <a:lnTo>
                  <a:pt x="58094" y="22455"/>
                </a:lnTo>
                <a:lnTo>
                  <a:pt x="53969" y="25277"/>
                </a:lnTo>
                <a:lnTo>
                  <a:pt x="50268" y="28110"/>
                </a:lnTo>
                <a:lnTo>
                  <a:pt x="46847" y="30952"/>
                </a:lnTo>
                <a:lnTo>
                  <a:pt x="43614" y="33799"/>
                </a:lnTo>
                <a:lnTo>
                  <a:pt x="37482" y="39502"/>
                </a:lnTo>
                <a:lnTo>
                  <a:pt x="31582" y="45212"/>
                </a:lnTo>
                <a:lnTo>
                  <a:pt x="29627" y="48068"/>
                </a:lnTo>
                <a:lnTo>
                  <a:pt x="27455" y="53781"/>
                </a:lnTo>
                <a:lnTo>
                  <a:pt x="25718" y="59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304"/>
          <p:cNvSpPr/>
          <p:nvPr/>
        </p:nvSpPr>
        <p:spPr>
          <a:xfrm>
            <a:off x="6742182" y="4099145"/>
            <a:ext cx="186959" cy="315679"/>
          </a:xfrm>
          <a:custGeom>
            <a:avLst/>
            <a:gdLst/>
            <a:ahLst/>
            <a:cxnLst/>
            <a:rect l="0" t="0" r="0" b="0"/>
            <a:pathLst>
              <a:path w="186959" h="315679">
                <a:moveTo>
                  <a:pt x="7233" y="101380"/>
                </a:moveTo>
                <a:lnTo>
                  <a:pt x="7233" y="105930"/>
                </a:lnTo>
                <a:lnTo>
                  <a:pt x="8185" y="107271"/>
                </a:lnTo>
                <a:lnTo>
                  <a:pt x="9773" y="108165"/>
                </a:lnTo>
                <a:lnTo>
                  <a:pt x="14614" y="109599"/>
                </a:lnTo>
                <a:lnTo>
                  <a:pt x="20003" y="114398"/>
                </a:lnTo>
                <a:lnTo>
                  <a:pt x="21461" y="117679"/>
                </a:lnTo>
                <a:lnTo>
                  <a:pt x="23081" y="126404"/>
                </a:lnTo>
                <a:lnTo>
                  <a:pt x="26342" y="134091"/>
                </a:lnTo>
                <a:lnTo>
                  <a:pt x="30965" y="141636"/>
                </a:lnTo>
                <a:lnTo>
                  <a:pt x="36195" y="151339"/>
                </a:lnTo>
                <a:lnTo>
                  <a:pt x="37971" y="157545"/>
                </a:lnTo>
                <a:lnTo>
                  <a:pt x="39155" y="164541"/>
                </a:lnTo>
                <a:lnTo>
                  <a:pt x="39944" y="172062"/>
                </a:lnTo>
                <a:lnTo>
                  <a:pt x="41423" y="178981"/>
                </a:lnTo>
                <a:lnTo>
                  <a:pt x="43361" y="185499"/>
                </a:lnTo>
                <a:lnTo>
                  <a:pt x="45606" y="191749"/>
                </a:lnTo>
                <a:lnTo>
                  <a:pt x="47102" y="197821"/>
                </a:lnTo>
                <a:lnTo>
                  <a:pt x="48100" y="203774"/>
                </a:lnTo>
                <a:lnTo>
                  <a:pt x="48765" y="209647"/>
                </a:lnTo>
                <a:lnTo>
                  <a:pt x="49208" y="216421"/>
                </a:lnTo>
                <a:lnTo>
                  <a:pt x="49504" y="223794"/>
                </a:lnTo>
                <a:lnTo>
                  <a:pt x="49920" y="245283"/>
                </a:lnTo>
                <a:lnTo>
                  <a:pt x="50060" y="269611"/>
                </a:lnTo>
                <a:lnTo>
                  <a:pt x="51025" y="275446"/>
                </a:lnTo>
                <a:lnTo>
                  <a:pt x="52620" y="281242"/>
                </a:lnTo>
                <a:lnTo>
                  <a:pt x="54636" y="287010"/>
                </a:lnTo>
                <a:lnTo>
                  <a:pt x="56876" y="295960"/>
                </a:lnTo>
                <a:lnTo>
                  <a:pt x="57871" y="303112"/>
                </a:lnTo>
                <a:lnTo>
                  <a:pt x="58510" y="312925"/>
                </a:lnTo>
                <a:lnTo>
                  <a:pt x="58665" y="315644"/>
                </a:lnTo>
                <a:lnTo>
                  <a:pt x="54116" y="315678"/>
                </a:lnTo>
                <a:lnTo>
                  <a:pt x="52776" y="314730"/>
                </a:lnTo>
                <a:lnTo>
                  <a:pt x="51883" y="313146"/>
                </a:lnTo>
                <a:lnTo>
                  <a:pt x="51287" y="311137"/>
                </a:lnTo>
                <a:lnTo>
                  <a:pt x="48084" y="306365"/>
                </a:lnTo>
                <a:lnTo>
                  <a:pt x="43487" y="300117"/>
                </a:lnTo>
                <a:lnTo>
                  <a:pt x="38268" y="290990"/>
                </a:lnTo>
                <a:lnTo>
                  <a:pt x="32774" y="280583"/>
                </a:lnTo>
                <a:lnTo>
                  <a:pt x="21485" y="258380"/>
                </a:lnTo>
                <a:lnTo>
                  <a:pt x="18639" y="251767"/>
                </a:lnTo>
                <a:lnTo>
                  <a:pt x="15789" y="244500"/>
                </a:lnTo>
                <a:lnTo>
                  <a:pt x="12937" y="236798"/>
                </a:lnTo>
                <a:lnTo>
                  <a:pt x="11036" y="228806"/>
                </a:lnTo>
                <a:lnTo>
                  <a:pt x="9768" y="220621"/>
                </a:lnTo>
                <a:lnTo>
                  <a:pt x="8923" y="212306"/>
                </a:lnTo>
                <a:lnTo>
                  <a:pt x="7407" y="203905"/>
                </a:lnTo>
                <a:lnTo>
                  <a:pt x="5444" y="195448"/>
                </a:lnTo>
                <a:lnTo>
                  <a:pt x="3183" y="186952"/>
                </a:lnTo>
                <a:lnTo>
                  <a:pt x="1675" y="178430"/>
                </a:lnTo>
                <a:lnTo>
                  <a:pt x="670" y="169892"/>
                </a:lnTo>
                <a:lnTo>
                  <a:pt x="0" y="161342"/>
                </a:lnTo>
                <a:lnTo>
                  <a:pt x="506" y="152785"/>
                </a:lnTo>
                <a:lnTo>
                  <a:pt x="1796" y="144222"/>
                </a:lnTo>
                <a:lnTo>
                  <a:pt x="3608" y="135656"/>
                </a:lnTo>
                <a:lnTo>
                  <a:pt x="4817" y="128041"/>
                </a:lnTo>
                <a:lnTo>
                  <a:pt x="5621" y="121059"/>
                </a:lnTo>
                <a:lnTo>
                  <a:pt x="6158" y="114499"/>
                </a:lnTo>
                <a:lnTo>
                  <a:pt x="7469" y="107268"/>
                </a:lnTo>
                <a:lnTo>
                  <a:pt x="9295" y="99590"/>
                </a:lnTo>
                <a:lnTo>
                  <a:pt x="11466" y="91614"/>
                </a:lnTo>
                <a:lnTo>
                  <a:pt x="14817" y="84392"/>
                </a:lnTo>
                <a:lnTo>
                  <a:pt x="18957" y="77672"/>
                </a:lnTo>
                <a:lnTo>
                  <a:pt x="23621" y="71287"/>
                </a:lnTo>
                <a:lnTo>
                  <a:pt x="28635" y="65126"/>
                </a:lnTo>
                <a:lnTo>
                  <a:pt x="33884" y="59113"/>
                </a:lnTo>
                <a:lnTo>
                  <a:pt x="39288" y="53199"/>
                </a:lnTo>
                <a:lnTo>
                  <a:pt x="50372" y="41549"/>
                </a:lnTo>
                <a:lnTo>
                  <a:pt x="73009" y="18547"/>
                </a:lnTo>
                <a:lnTo>
                  <a:pt x="78707" y="14725"/>
                </a:lnTo>
                <a:lnTo>
                  <a:pt x="84409" y="12178"/>
                </a:lnTo>
                <a:lnTo>
                  <a:pt x="90117" y="10479"/>
                </a:lnTo>
                <a:lnTo>
                  <a:pt x="95826" y="8394"/>
                </a:lnTo>
                <a:lnTo>
                  <a:pt x="101537" y="6052"/>
                </a:lnTo>
                <a:lnTo>
                  <a:pt x="107250" y="3538"/>
                </a:lnTo>
                <a:lnTo>
                  <a:pt x="112963" y="1862"/>
                </a:lnTo>
                <a:lnTo>
                  <a:pt x="118677" y="745"/>
                </a:lnTo>
                <a:lnTo>
                  <a:pt x="124391" y="0"/>
                </a:lnTo>
                <a:lnTo>
                  <a:pt x="130106" y="455"/>
                </a:lnTo>
                <a:lnTo>
                  <a:pt x="135821" y="1712"/>
                </a:lnTo>
                <a:lnTo>
                  <a:pt x="141536" y="3502"/>
                </a:lnTo>
                <a:lnTo>
                  <a:pt x="147250" y="5648"/>
                </a:lnTo>
                <a:lnTo>
                  <a:pt x="152966" y="8031"/>
                </a:lnTo>
                <a:lnTo>
                  <a:pt x="158680" y="10572"/>
                </a:lnTo>
                <a:lnTo>
                  <a:pt x="170110" y="15936"/>
                </a:lnTo>
                <a:lnTo>
                  <a:pt x="175825" y="18700"/>
                </a:lnTo>
                <a:lnTo>
                  <a:pt x="179635" y="21494"/>
                </a:lnTo>
                <a:lnTo>
                  <a:pt x="182175" y="24311"/>
                </a:lnTo>
                <a:lnTo>
                  <a:pt x="183868" y="27140"/>
                </a:lnTo>
                <a:lnTo>
                  <a:pt x="185750" y="35365"/>
                </a:lnTo>
                <a:lnTo>
                  <a:pt x="186251" y="40224"/>
                </a:lnTo>
                <a:lnTo>
                  <a:pt x="186586" y="45369"/>
                </a:lnTo>
                <a:lnTo>
                  <a:pt x="186809" y="50705"/>
                </a:lnTo>
                <a:lnTo>
                  <a:pt x="186958" y="56166"/>
                </a:lnTo>
                <a:lnTo>
                  <a:pt x="186105" y="60760"/>
                </a:lnTo>
                <a:lnTo>
                  <a:pt x="182616" y="68404"/>
                </a:lnTo>
                <a:lnTo>
                  <a:pt x="175298" y="82613"/>
                </a:lnTo>
                <a:lnTo>
                  <a:pt x="169875" y="90817"/>
                </a:lnTo>
                <a:lnTo>
                  <a:pt x="167097" y="94338"/>
                </a:lnTo>
                <a:lnTo>
                  <a:pt x="163339" y="97637"/>
                </a:lnTo>
                <a:lnTo>
                  <a:pt x="158928" y="100790"/>
                </a:lnTo>
                <a:lnTo>
                  <a:pt x="154083" y="103844"/>
                </a:lnTo>
                <a:lnTo>
                  <a:pt x="149901" y="106833"/>
                </a:lnTo>
                <a:lnTo>
                  <a:pt x="146159" y="109777"/>
                </a:lnTo>
                <a:lnTo>
                  <a:pt x="142713" y="112693"/>
                </a:lnTo>
                <a:lnTo>
                  <a:pt x="139463" y="114637"/>
                </a:lnTo>
                <a:lnTo>
                  <a:pt x="136343" y="115933"/>
                </a:lnTo>
                <a:lnTo>
                  <a:pt x="133312" y="116797"/>
                </a:lnTo>
                <a:lnTo>
                  <a:pt x="130338" y="117373"/>
                </a:lnTo>
                <a:lnTo>
                  <a:pt x="127403" y="117757"/>
                </a:lnTo>
                <a:lnTo>
                  <a:pt x="121602" y="118184"/>
                </a:lnTo>
                <a:lnTo>
                  <a:pt x="115848" y="118373"/>
                </a:lnTo>
                <a:lnTo>
                  <a:pt x="103226" y="118511"/>
                </a:lnTo>
                <a:lnTo>
                  <a:pt x="99744" y="115979"/>
                </a:lnTo>
                <a:lnTo>
                  <a:pt x="94298" y="111142"/>
                </a:lnTo>
                <a:lnTo>
                  <a:pt x="93851" y="109793"/>
                </a:lnTo>
                <a:lnTo>
                  <a:pt x="92958" y="10138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305"/>
          <p:cNvSpPr/>
          <p:nvPr/>
        </p:nvSpPr>
        <p:spPr>
          <a:xfrm>
            <a:off x="6998017" y="4072483"/>
            <a:ext cx="162726" cy="299082"/>
          </a:xfrm>
          <a:custGeom>
            <a:avLst/>
            <a:gdLst/>
            <a:ahLst/>
            <a:cxnLst/>
            <a:rect l="0" t="0" r="0" b="0"/>
            <a:pathLst>
              <a:path w="162726" h="299082">
                <a:moveTo>
                  <a:pt x="0" y="42317"/>
                </a:moveTo>
                <a:lnTo>
                  <a:pt x="7381" y="42317"/>
                </a:lnTo>
                <a:lnTo>
                  <a:pt x="7778" y="43269"/>
                </a:lnTo>
                <a:lnTo>
                  <a:pt x="8220" y="46867"/>
                </a:lnTo>
                <a:lnTo>
                  <a:pt x="9290" y="49160"/>
                </a:lnTo>
                <a:lnTo>
                  <a:pt x="13019" y="54248"/>
                </a:lnTo>
                <a:lnTo>
                  <a:pt x="17851" y="62225"/>
                </a:lnTo>
                <a:lnTo>
                  <a:pt x="23173" y="72120"/>
                </a:lnTo>
                <a:lnTo>
                  <a:pt x="37190" y="99629"/>
                </a:lnTo>
                <a:lnTo>
                  <a:pt x="40033" y="106242"/>
                </a:lnTo>
                <a:lnTo>
                  <a:pt x="42881" y="113509"/>
                </a:lnTo>
                <a:lnTo>
                  <a:pt x="45732" y="121211"/>
                </a:lnTo>
                <a:lnTo>
                  <a:pt x="47633" y="129202"/>
                </a:lnTo>
                <a:lnTo>
                  <a:pt x="48900" y="137388"/>
                </a:lnTo>
                <a:lnTo>
                  <a:pt x="49745" y="145702"/>
                </a:lnTo>
                <a:lnTo>
                  <a:pt x="51261" y="154103"/>
                </a:lnTo>
                <a:lnTo>
                  <a:pt x="53224" y="162561"/>
                </a:lnTo>
                <a:lnTo>
                  <a:pt x="55485" y="171057"/>
                </a:lnTo>
                <a:lnTo>
                  <a:pt x="57945" y="178626"/>
                </a:lnTo>
                <a:lnTo>
                  <a:pt x="60538" y="185577"/>
                </a:lnTo>
                <a:lnTo>
                  <a:pt x="63218" y="192116"/>
                </a:lnTo>
                <a:lnTo>
                  <a:pt x="65006" y="199333"/>
                </a:lnTo>
                <a:lnTo>
                  <a:pt x="66197" y="207002"/>
                </a:lnTo>
                <a:lnTo>
                  <a:pt x="66992" y="214972"/>
                </a:lnTo>
                <a:lnTo>
                  <a:pt x="67521" y="222190"/>
                </a:lnTo>
                <a:lnTo>
                  <a:pt x="67874" y="228907"/>
                </a:lnTo>
                <a:lnTo>
                  <a:pt x="68266" y="241450"/>
                </a:lnTo>
                <a:lnTo>
                  <a:pt x="68539" y="270799"/>
                </a:lnTo>
                <a:lnTo>
                  <a:pt x="68580" y="299081"/>
                </a:lnTo>
                <a:lnTo>
                  <a:pt x="64029" y="294819"/>
                </a:lnTo>
                <a:lnTo>
                  <a:pt x="48428" y="279330"/>
                </a:lnTo>
                <a:lnTo>
                  <a:pt x="45621" y="275573"/>
                </a:lnTo>
                <a:lnTo>
                  <a:pt x="42797" y="271163"/>
                </a:lnTo>
                <a:lnTo>
                  <a:pt x="39961" y="266318"/>
                </a:lnTo>
                <a:lnTo>
                  <a:pt x="37118" y="261184"/>
                </a:lnTo>
                <a:lnTo>
                  <a:pt x="31419" y="250398"/>
                </a:lnTo>
                <a:lnTo>
                  <a:pt x="28567" y="243903"/>
                </a:lnTo>
                <a:lnTo>
                  <a:pt x="25712" y="236715"/>
                </a:lnTo>
                <a:lnTo>
                  <a:pt x="20000" y="221108"/>
                </a:lnTo>
                <a:lnTo>
                  <a:pt x="14286" y="204647"/>
                </a:lnTo>
                <a:lnTo>
                  <a:pt x="12382" y="197209"/>
                </a:lnTo>
                <a:lnTo>
                  <a:pt x="11112" y="190346"/>
                </a:lnTo>
                <a:lnTo>
                  <a:pt x="10266" y="183865"/>
                </a:lnTo>
                <a:lnTo>
                  <a:pt x="8749" y="176687"/>
                </a:lnTo>
                <a:lnTo>
                  <a:pt x="6785" y="169045"/>
                </a:lnTo>
                <a:lnTo>
                  <a:pt x="4523" y="161092"/>
                </a:lnTo>
                <a:lnTo>
                  <a:pt x="3016" y="153885"/>
                </a:lnTo>
                <a:lnTo>
                  <a:pt x="2010" y="147176"/>
                </a:lnTo>
                <a:lnTo>
                  <a:pt x="1340" y="140798"/>
                </a:lnTo>
                <a:lnTo>
                  <a:pt x="894" y="133688"/>
                </a:lnTo>
                <a:lnTo>
                  <a:pt x="397" y="118168"/>
                </a:lnTo>
                <a:lnTo>
                  <a:pt x="1217" y="110982"/>
                </a:lnTo>
                <a:lnTo>
                  <a:pt x="2716" y="104286"/>
                </a:lnTo>
                <a:lnTo>
                  <a:pt x="4668" y="97917"/>
                </a:lnTo>
                <a:lnTo>
                  <a:pt x="6922" y="91766"/>
                </a:lnTo>
                <a:lnTo>
                  <a:pt x="9377" y="85761"/>
                </a:lnTo>
                <a:lnTo>
                  <a:pt x="11967" y="79851"/>
                </a:lnTo>
                <a:lnTo>
                  <a:pt x="17384" y="68206"/>
                </a:lnTo>
                <a:lnTo>
                  <a:pt x="20161" y="62434"/>
                </a:lnTo>
                <a:lnTo>
                  <a:pt x="23918" y="56681"/>
                </a:lnTo>
                <a:lnTo>
                  <a:pt x="28328" y="50940"/>
                </a:lnTo>
                <a:lnTo>
                  <a:pt x="33173" y="45208"/>
                </a:lnTo>
                <a:lnTo>
                  <a:pt x="38308" y="39482"/>
                </a:lnTo>
                <a:lnTo>
                  <a:pt x="49093" y="28039"/>
                </a:lnTo>
                <a:lnTo>
                  <a:pt x="54637" y="23273"/>
                </a:lnTo>
                <a:lnTo>
                  <a:pt x="60237" y="19144"/>
                </a:lnTo>
                <a:lnTo>
                  <a:pt x="65876" y="15438"/>
                </a:lnTo>
                <a:lnTo>
                  <a:pt x="71540" y="12015"/>
                </a:lnTo>
                <a:lnTo>
                  <a:pt x="77220" y="8781"/>
                </a:lnTo>
                <a:lnTo>
                  <a:pt x="82912" y="5672"/>
                </a:lnTo>
                <a:lnTo>
                  <a:pt x="87660" y="3599"/>
                </a:lnTo>
                <a:lnTo>
                  <a:pt x="91778" y="2217"/>
                </a:lnTo>
                <a:lnTo>
                  <a:pt x="95475" y="1297"/>
                </a:lnTo>
                <a:lnTo>
                  <a:pt x="99845" y="682"/>
                </a:lnTo>
                <a:lnTo>
                  <a:pt x="104664" y="273"/>
                </a:lnTo>
                <a:lnTo>
                  <a:pt x="109780" y="0"/>
                </a:lnTo>
                <a:lnTo>
                  <a:pt x="115097" y="771"/>
                </a:lnTo>
                <a:lnTo>
                  <a:pt x="120546" y="2237"/>
                </a:lnTo>
                <a:lnTo>
                  <a:pt x="126084" y="4167"/>
                </a:lnTo>
                <a:lnTo>
                  <a:pt x="130729" y="5453"/>
                </a:lnTo>
                <a:lnTo>
                  <a:pt x="134777" y="6311"/>
                </a:lnTo>
                <a:lnTo>
                  <a:pt x="138429" y="6883"/>
                </a:lnTo>
                <a:lnTo>
                  <a:pt x="141816" y="9169"/>
                </a:lnTo>
                <a:lnTo>
                  <a:pt x="145026" y="12598"/>
                </a:lnTo>
                <a:lnTo>
                  <a:pt x="148119" y="16789"/>
                </a:lnTo>
                <a:lnTo>
                  <a:pt x="151134" y="20536"/>
                </a:lnTo>
                <a:lnTo>
                  <a:pt x="154096" y="23986"/>
                </a:lnTo>
                <a:lnTo>
                  <a:pt x="157023" y="27239"/>
                </a:lnTo>
                <a:lnTo>
                  <a:pt x="158975" y="30359"/>
                </a:lnTo>
                <a:lnTo>
                  <a:pt x="161143" y="36368"/>
                </a:lnTo>
                <a:lnTo>
                  <a:pt x="162107" y="44753"/>
                </a:lnTo>
                <a:lnTo>
                  <a:pt x="162535" y="53877"/>
                </a:lnTo>
                <a:lnTo>
                  <a:pt x="162725" y="61107"/>
                </a:lnTo>
                <a:lnTo>
                  <a:pt x="161823" y="64369"/>
                </a:lnTo>
                <a:lnTo>
                  <a:pt x="158282" y="70533"/>
                </a:lnTo>
                <a:lnTo>
                  <a:pt x="153533" y="78987"/>
                </a:lnTo>
                <a:lnTo>
                  <a:pt x="149200" y="88142"/>
                </a:lnTo>
                <a:lnTo>
                  <a:pt x="147273" y="95386"/>
                </a:lnTo>
                <a:lnTo>
                  <a:pt x="143878" y="101780"/>
                </a:lnTo>
                <a:lnTo>
                  <a:pt x="141639" y="104819"/>
                </a:lnTo>
                <a:lnTo>
                  <a:pt x="138241" y="106845"/>
                </a:lnTo>
                <a:lnTo>
                  <a:pt x="134070" y="108195"/>
                </a:lnTo>
                <a:lnTo>
                  <a:pt x="129385" y="109096"/>
                </a:lnTo>
                <a:lnTo>
                  <a:pt x="126262" y="110648"/>
                </a:lnTo>
                <a:lnTo>
                  <a:pt x="124180" y="112636"/>
                </a:lnTo>
                <a:lnTo>
                  <a:pt x="122791" y="114914"/>
                </a:lnTo>
                <a:lnTo>
                  <a:pt x="119961" y="116432"/>
                </a:lnTo>
                <a:lnTo>
                  <a:pt x="116168" y="117445"/>
                </a:lnTo>
                <a:lnTo>
                  <a:pt x="105497" y="119069"/>
                </a:lnTo>
                <a:lnTo>
                  <a:pt x="101497" y="119291"/>
                </a:lnTo>
                <a:lnTo>
                  <a:pt x="95720" y="119434"/>
                </a:lnTo>
                <a:lnTo>
                  <a:pt x="85725" y="11946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306"/>
          <p:cNvSpPr/>
          <p:nvPr/>
        </p:nvSpPr>
        <p:spPr>
          <a:xfrm>
            <a:off x="7299641" y="4054792"/>
            <a:ext cx="134956" cy="137003"/>
          </a:xfrm>
          <a:custGeom>
            <a:avLst/>
            <a:gdLst/>
            <a:ahLst/>
            <a:cxnLst/>
            <a:rect l="0" t="0" r="0" b="0"/>
            <a:pathLst>
              <a:path w="134956" h="137003">
                <a:moveTo>
                  <a:pt x="41276" y="0"/>
                </a:moveTo>
                <a:lnTo>
                  <a:pt x="41276" y="7381"/>
                </a:lnTo>
                <a:lnTo>
                  <a:pt x="38736" y="10583"/>
                </a:lnTo>
                <a:lnTo>
                  <a:pt x="36725" y="12770"/>
                </a:lnTo>
                <a:lnTo>
                  <a:pt x="35384" y="15181"/>
                </a:lnTo>
                <a:lnTo>
                  <a:pt x="34491" y="17741"/>
                </a:lnTo>
                <a:lnTo>
                  <a:pt x="33895" y="20400"/>
                </a:lnTo>
                <a:lnTo>
                  <a:pt x="32546" y="24077"/>
                </a:lnTo>
                <a:lnTo>
                  <a:pt x="30693" y="28434"/>
                </a:lnTo>
                <a:lnTo>
                  <a:pt x="28507" y="33244"/>
                </a:lnTo>
                <a:lnTo>
                  <a:pt x="26095" y="37402"/>
                </a:lnTo>
                <a:lnTo>
                  <a:pt x="23536" y="41128"/>
                </a:lnTo>
                <a:lnTo>
                  <a:pt x="20877" y="44563"/>
                </a:lnTo>
                <a:lnTo>
                  <a:pt x="19104" y="48759"/>
                </a:lnTo>
                <a:lnTo>
                  <a:pt x="17923" y="53461"/>
                </a:lnTo>
                <a:lnTo>
                  <a:pt x="17134" y="58501"/>
                </a:lnTo>
                <a:lnTo>
                  <a:pt x="15656" y="63766"/>
                </a:lnTo>
                <a:lnTo>
                  <a:pt x="13719" y="69181"/>
                </a:lnTo>
                <a:lnTo>
                  <a:pt x="11474" y="74695"/>
                </a:lnTo>
                <a:lnTo>
                  <a:pt x="9026" y="79325"/>
                </a:lnTo>
                <a:lnTo>
                  <a:pt x="6440" y="83363"/>
                </a:lnTo>
                <a:lnTo>
                  <a:pt x="3765" y="87008"/>
                </a:lnTo>
                <a:lnTo>
                  <a:pt x="1981" y="90390"/>
                </a:lnTo>
                <a:lnTo>
                  <a:pt x="792" y="93598"/>
                </a:lnTo>
                <a:lnTo>
                  <a:pt x="0" y="96689"/>
                </a:lnTo>
                <a:lnTo>
                  <a:pt x="423" y="100654"/>
                </a:lnTo>
                <a:lnTo>
                  <a:pt x="1659" y="105203"/>
                </a:lnTo>
                <a:lnTo>
                  <a:pt x="3434" y="110140"/>
                </a:lnTo>
                <a:lnTo>
                  <a:pt x="5571" y="114384"/>
                </a:lnTo>
                <a:lnTo>
                  <a:pt x="7947" y="118166"/>
                </a:lnTo>
                <a:lnTo>
                  <a:pt x="10485" y="121640"/>
                </a:lnTo>
                <a:lnTo>
                  <a:pt x="12176" y="124909"/>
                </a:lnTo>
                <a:lnTo>
                  <a:pt x="13304" y="128040"/>
                </a:lnTo>
                <a:lnTo>
                  <a:pt x="14055" y="131080"/>
                </a:lnTo>
                <a:lnTo>
                  <a:pt x="16462" y="133107"/>
                </a:lnTo>
                <a:lnTo>
                  <a:pt x="19971" y="134458"/>
                </a:lnTo>
                <a:lnTo>
                  <a:pt x="24215" y="135359"/>
                </a:lnTo>
                <a:lnTo>
                  <a:pt x="27997" y="135959"/>
                </a:lnTo>
                <a:lnTo>
                  <a:pt x="31471" y="136359"/>
                </a:lnTo>
                <a:lnTo>
                  <a:pt x="34739" y="136626"/>
                </a:lnTo>
                <a:lnTo>
                  <a:pt x="38823" y="136804"/>
                </a:lnTo>
                <a:lnTo>
                  <a:pt x="48441" y="137002"/>
                </a:lnTo>
                <a:lnTo>
                  <a:pt x="52720" y="136102"/>
                </a:lnTo>
                <a:lnTo>
                  <a:pt x="56526" y="134550"/>
                </a:lnTo>
                <a:lnTo>
                  <a:pt x="60015" y="132562"/>
                </a:lnTo>
                <a:lnTo>
                  <a:pt x="68972" y="127814"/>
                </a:lnTo>
                <a:lnTo>
                  <a:pt x="74028" y="125214"/>
                </a:lnTo>
                <a:lnTo>
                  <a:pt x="79303" y="121576"/>
                </a:lnTo>
                <a:lnTo>
                  <a:pt x="84725" y="117246"/>
                </a:lnTo>
                <a:lnTo>
                  <a:pt x="90244" y="112454"/>
                </a:lnTo>
                <a:lnTo>
                  <a:pt x="98918" y="104590"/>
                </a:lnTo>
                <a:lnTo>
                  <a:pt x="106899" y="96967"/>
                </a:lnTo>
                <a:lnTo>
                  <a:pt x="128528" y="75587"/>
                </a:lnTo>
                <a:lnTo>
                  <a:pt x="130877" y="71347"/>
                </a:lnTo>
                <a:lnTo>
                  <a:pt x="132443" y="66614"/>
                </a:lnTo>
                <a:lnTo>
                  <a:pt x="133486" y="61555"/>
                </a:lnTo>
                <a:lnTo>
                  <a:pt x="134182" y="57229"/>
                </a:lnTo>
                <a:lnTo>
                  <a:pt x="134646" y="53393"/>
                </a:lnTo>
                <a:lnTo>
                  <a:pt x="134955" y="49883"/>
                </a:lnTo>
                <a:lnTo>
                  <a:pt x="134209" y="46590"/>
                </a:lnTo>
                <a:lnTo>
                  <a:pt x="132759" y="43443"/>
                </a:lnTo>
                <a:lnTo>
                  <a:pt x="130839" y="40392"/>
                </a:lnTo>
                <a:lnTo>
                  <a:pt x="129560" y="37405"/>
                </a:lnTo>
                <a:lnTo>
                  <a:pt x="128707" y="34462"/>
                </a:lnTo>
                <a:lnTo>
                  <a:pt x="128138" y="31547"/>
                </a:lnTo>
                <a:lnTo>
                  <a:pt x="125854" y="28652"/>
                </a:lnTo>
                <a:lnTo>
                  <a:pt x="122426" y="25769"/>
                </a:lnTo>
                <a:lnTo>
                  <a:pt x="118237" y="22894"/>
                </a:lnTo>
                <a:lnTo>
                  <a:pt x="113538" y="20978"/>
                </a:lnTo>
                <a:lnTo>
                  <a:pt x="108501" y="19700"/>
                </a:lnTo>
                <a:lnTo>
                  <a:pt x="103238" y="18849"/>
                </a:lnTo>
                <a:lnTo>
                  <a:pt x="98776" y="17328"/>
                </a:lnTo>
                <a:lnTo>
                  <a:pt x="94850" y="15362"/>
                </a:lnTo>
                <a:lnTo>
                  <a:pt x="91279" y="13099"/>
                </a:lnTo>
                <a:lnTo>
                  <a:pt x="86994" y="11590"/>
                </a:lnTo>
                <a:lnTo>
                  <a:pt x="82233" y="10585"/>
                </a:lnTo>
                <a:lnTo>
                  <a:pt x="77153" y="9914"/>
                </a:lnTo>
                <a:lnTo>
                  <a:pt x="72814" y="9467"/>
                </a:lnTo>
                <a:lnTo>
                  <a:pt x="68968" y="9169"/>
                </a:lnTo>
                <a:lnTo>
                  <a:pt x="65453" y="8970"/>
                </a:lnTo>
                <a:lnTo>
                  <a:pt x="56467" y="8749"/>
                </a:lnTo>
                <a:lnTo>
                  <a:pt x="24131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307"/>
          <p:cNvSpPr/>
          <p:nvPr/>
        </p:nvSpPr>
        <p:spPr>
          <a:xfrm>
            <a:off x="7547126" y="4020502"/>
            <a:ext cx="102251" cy="197126"/>
          </a:xfrm>
          <a:custGeom>
            <a:avLst/>
            <a:gdLst/>
            <a:ahLst/>
            <a:cxnLst/>
            <a:rect l="0" t="0" r="0" b="0"/>
            <a:pathLst>
              <a:path w="102251" h="197126">
                <a:moveTo>
                  <a:pt x="33821" y="0"/>
                </a:moveTo>
                <a:lnTo>
                  <a:pt x="33821" y="28619"/>
                </a:lnTo>
                <a:lnTo>
                  <a:pt x="32869" y="32414"/>
                </a:lnTo>
                <a:lnTo>
                  <a:pt x="31281" y="36850"/>
                </a:lnTo>
                <a:lnTo>
                  <a:pt x="29270" y="41712"/>
                </a:lnTo>
                <a:lnTo>
                  <a:pt x="26977" y="45905"/>
                </a:lnTo>
                <a:lnTo>
                  <a:pt x="24496" y="49653"/>
                </a:lnTo>
                <a:lnTo>
                  <a:pt x="21890" y="53105"/>
                </a:lnTo>
                <a:lnTo>
                  <a:pt x="20152" y="56358"/>
                </a:lnTo>
                <a:lnTo>
                  <a:pt x="16754" y="66441"/>
                </a:lnTo>
                <a:lnTo>
                  <a:pt x="14823" y="70964"/>
                </a:lnTo>
                <a:lnTo>
                  <a:pt x="12583" y="75884"/>
                </a:lnTo>
                <a:lnTo>
                  <a:pt x="10137" y="80117"/>
                </a:lnTo>
                <a:lnTo>
                  <a:pt x="7554" y="83892"/>
                </a:lnTo>
                <a:lnTo>
                  <a:pt x="4881" y="87360"/>
                </a:lnTo>
                <a:lnTo>
                  <a:pt x="3097" y="90625"/>
                </a:lnTo>
                <a:lnTo>
                  <a:pt x="1909" y="93754"/>
                </a:lnTo>
                <a:lnTo>
                  <a:pt x="588" y="99771"/>
                </a:lnTo>
                <a:lnTo>
                  <a:pt x="0" y="105620"/>
                </a:lnTo>
                <a:lnTo>
                  <a:pt x="797" y="107561"/>
                </a:lnTo>
                <a:lnTo>
                  <a:pt x="2280" y="108855"/>
                </a:lnTo>
                <a:lnTo>
                  <a:pt x="4221" y="109717"/>
                </a:lnTo>
                <a:lnTo>
                  <a:pt x="5515" y="111245"/>
                </a:lnTo>
                <a:lnTo>
                  <a:pt x="6378" y="113216"/>
                </a:lnTo>
                <a:lnTo>
                  <a:pt x="6953" y="115482"/>
                </a:lnTo>
                <a:lnTo>
                  <a:pt x="8289" y="116993"/>
                </a:lnTo>
                <a:lnTo>
                  <a:pt x="10132" y="118001"/>
                </a:lnTo>
                <a:lnTo>
                  <a:pt x="12314" y="118672"/>
                </a:lnTo>
                <a:lnTo>
                  <a:pt x="14720" y="119120"/>
                </a:lnTo>
                <a:lnTo>
                  <a:pt x="17277" y="119418"/>
                </a:lnTo>
                <a:lnTo>
                  <a:pt x="19934" y="119617"/>
                </a:lnTo>
                <a:lnTo>
                  <a:pt x="22658" y="119750"/>
                </a:lnTo>
                <a:lnTo>
                  <a:pt x="28224" y="119897"/>
                </a:lnTo>
                <a:lnTo>
                  <a:pt x="78246" y="120014"/>
                </a:lnTo>
                <a:lnTo>
                  <a:pt x="81535" y="120967"/>
                </a:lnTo>
                <a:lnTo>
                  <a:pt x="84681" y="122555"/>
                </a:lnTo>
                <a:lnTo>
                  <a:pt x="87730" y="124566"/>
                </a:lnTo>
                <a:lnTo>
                  <a:pt x="90715" y="125906"/>
                </a:lnTo>
                <a:lnTo>
                  <a:pt x="93658" y="126800"/>
                </a:lnTo>
                <a:lnTo>
                  <a:pt x="96573" y="127396"/>
                </a:lnTo>
                <a:lnTo>
                  <a:pt x="98515" y="128746"/>
                </a:lnTo>
                <a:lnTo>
                  <a:pt x="99811" y="130598"/>
                </a:lnTo>
                <a:lnTo>
                  <a:pt x="101250" y="135196"/>
                </a:lnTo>
                <a:lnTo>
                  <a:pt x="101890" y="140415"/>
                </a:lnTo>
                <a:lnTo>
                  <a:pt x="102174" y="145909"/>
                </a:lnTo>
                <a:lnTo>
                  <a:pt x="102250" y="148708"/>
                </a:lnTo>
                <a:lnTo>
                  <a:pt x="101348" y="151526"/>
                </a:lnTo>
                <a:lnTo>
                  <a:pt x="99794" y="154357"/>
                </a:lnTo>
                <a:lnTo>
                  <a:pt x="97805" y="157198"/>
                </a:lnTo>
                <a:lnTo>
                  <a:pt x="95527" y="160996"/>
                </a:lnTo>
                <a:lnTo>
                  <a:pt x="93056" y="165433"/>
                </a:lnTo>
                <a:lnTo>
                  <a:pt x="90456" y="170296"/>
                </a:lnTo>
                <a:lnTo>
                  <a:pt x="87770" y="173538"/>
                </a:lnTo>
                <a:lnTo>
                  <a:pt x="85027" y="175700"/>
                </a:lnTo>
                <a:lnTo>
                  <a:pt x="82246" y="177141"/>
                </a:lnTo>
                <a:lnTo>
                  <a:pt x="79439" y="179054"/>
                </a:lnTo>
                <a:lnTo>
                  <a:pt x="76616" y="181282"/>
                </a:lnTo>
                <a:lnTo>
                  <a:pt x="73780" y="183720"/>
                </a:lnTo>
                <a:lnTo>
                  <a:pt x="70939" y="186297"/>
                </a:lnTo>
                <a:lnTo>
                  <a:pt x="65240" y="191701"/>
                </a:lnTo>
                <a:lnTo>
                  <a:pt x="62387" y="193523"/>
                </a:lnTo>
                <a:lnTo>
                  <a:pt x="59532" y="194738"/>
                </a:lnTo>
                <a:lnTo>
                  <a:pt x="56678" y="195548"/>
                </a:lnTo>
                <a:lnTo>
                  <a:pt x="52869" y="196088"/>
                </a:lnTo>
                <a:lnTo>
                  <a:pt x="48425" y="196448"/>
                </a:lnTo>
                <a:lnTo>
                  <a:pt x="36706" y="197025"/>
                </a:lnTo>
                <a:lnTo>
                  <a:pt x="32564" y="197104"/>
                </a:lnTo>
                <a:lnTo>
                  <a:pt x="30125" y="197125"/>
                </a:lnTo>
                <a:lnTo>
                  <a:pt x="27547" y="196187"/>
                </a:lnTo>
                <a:lnTo>
                  <a:pt x="24876" y="194609"/>
                </a:lnTo>
                <a:lnTo>
                  <a:pt x="16676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308"/>
          <p:cNvSpPr/>
          <p:nvPr/>
        </p:nvSpPr>
        <p:spPr>
          <a:xfrm>
            <a:off x="7696024" y="4029075"/>
            <a:ext cx="13511" cy="171451"/>
          </a:xfrm>
          <a:custGeom>
            <a:avLst/>
            <a:gdLst/>
            <a:ahLst/>
            <a:cxnLst/>
            <a:rect l="0" t="0" r="0" b="0"/>
            <a:pathLst>
              <a:path w="13511" h="171451">
                <a:moveTo>
                  <a:pt x="4938" y="0"/>
                </a:moveTo>
                <a:lnTo>
                  <a:pt x="4938" y="58500"/>
                </a:lnTo>
                <a:lnTo>
                  <a:pt x="3986" y="64717"/>
                </a:lnTo>
                <a:lnTo>
                  <a:pt x="2399" y="71720"/>
                </a:lnTo>
                <a:lnTo>
                  <a:pt x="387" y="79245"/>
                </a:lnTo>
                <a:lnTo>
                  <a:pt x="0" y="86168"/>
                </a:lnTo>
                <a:lnTo>
                  <a:pt x="693" y="92688"/>
                </a:lnTo>
                <a:lnTo>
                  <a:pt x="2108" y="98939"/>
                </a:lnTo>
                <a:lnTo>
                  <a:pt x="3051" y="105012"/>
                </a:lnTo>
                <a:lnTo>
                  <a:pt x="3680" y="110965"/>
                </a:lnTo>
                <a:lnTo>
                  <a:pt x="4100" y="116839"/>
                </a:lnTo>
                <a:lnTo>
                  <a:pt x="4379" y="122660"/>
                </a:lnTo>
                <a:lnTo>
                  <a:pt x="4689" y="134208"/>
                </a:lnTo>
                <a:lnTo>
                  <a:pt x="4916" y="156652"/>
                </a:lnTo>
                <a:lnTo>
                  <a:pt x="4932" y="165584"/>
                </a:lnTo>
                <a:lnTo>
                  <a:pt x="5887" y="167539"/>
                </a:lnTo>
                <a:lnTo>
                  <a:pt x="7475" y="168843"/>
                </a:lnTo>
                <a:lnTo>
                  <a:pt x="1351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309"/>
          <p:cNvSpPr/>
          <p:nvPr/>
        </p:nvSpPr>
        <p:spPr>
          <a:xfrm>
            <a:off x="7700962" y="3909060"/>
            <a:ext cx="25719" cy="17145"/>
          </a:xfrm>
          <a:custGeom>
            <a:avLst/>
            <a:gdLst/>
            <a:ahLst/>
            <a:cxnLst/>
            <a:rect l="0" t="0" r="0" b="0"/>
            <a:pathLst>
              <a:path w="25719" h="17145">
                <a:moveTo>
                  <a:pt x="25718" y="17144"/>
                </a:moveTo>
                <a:lnTo>
                  <a:pt x="21166" y="12594"/>
                </a:lnTo>
                <a:lnTo>
                  <a:pt x="18874" y="11253"/>
                </a:lnTo>
                <a:lnTo>
                  <a:pt x="16393" y="10360"/>
                </a:lnTo>
                <a:lnTo>
                  <a:pt x="13786" y="9764"/>
                </a:lnTo>
                <a:lnTo>
                  <a:pt x="11095" y="8414"/>
                </a:lnTo>
                <a:lnTo>
                  <a:pt x="8350" y="656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310"/>
          <p:cNvSpPr/>
          <p:nvPr/>
        </p:nvSpPr>
        <p:spPr>
          <a:xfrm>
            <a:off x="7820977" y="3883342"/>
            <a:ext cx="25718" cy="300038"/>
          </a:xfrm>
          <a:custGeom>
            <a:avLst/>
            <a:gdLst/>
            <a:ahLst/>
            <a:cxnLst/>
            <a:rect l="0" t="0" r="0" b="0"/>
            <a:pathLst>
              <a:path w="25718" h="30003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7381" y="15601"/>
                </a:lnTo>
                <a:lnTo>
                  <a:pt x="8043" y="18999"/>
                </a:lnTo>
                <a:lnTo>
                  <a:pt x="8220" y="21238"/>
                </a:lnTo>
                <a:lnTo>
                  <a:pt x="9290" y="24636"/>
                </a:lnTo>
                <a:lnTo>
                  <a:pt x="10956" y="28807"/>
                </a:lnTo>
                <a:lnTo>
                  <a:pt x="13019" y="33492"/>
                </a:lnTo>
                <a:lnTo>
                  <a:pt x="14395" y="38520"/>
                </a:lnTo>
                <a:lnTo>
                  <a:pt x="15311" y="43778"/>
                </a:lnTo>
                <a:lnTo>
                  <a:pt x="15922" y="49188"/>
                </a:lnTo>
                <a:lnTo>
                  <a:pt x="16330" y="54699"/>
                </a:lnTo>
                <a:lnTo>
                  <a:pt x="16602" y="60279"/>
                </a:lnTo>
                <a:lnTo>
                  <a:pt x="16783" y="65903"/>
                </a:lnTo>
                <a:lnTo>
                  <a:pt x="17856" y="71558"/>
                </a:lnTo>
                <a:lnTo>
                  <a:pt x="19524" y="77233"/>
                </a:lnTo>
                <a:lnTo>
                  <a:pt x="21589" y="82921"/>
                </a:lnTo>
                <a:lnTo>
                  <a:pt x="22965" y="89571"/>
                </a:lnTo>
                <a:lnTo>
                  <a:pt x="23882" y="96861"/>
                </a:lnTo>
                <a:lnTo>
                  <a:pt x="24494" y="104580"/>
                </a:lnTo>
                <a:lnTo>
                  <a:pt x="24902" y="111630"/>
                </a:lnTo>
                <a:lnTo>
                  <a:pt x="25355" y="124543"/>
                </a:lnTo>
                <a:lnTo>
                  <a:pt x="25670" y="160934"/>
                </a:lnTo>
                <a:lnTo>
                  <a:pt x="25717" y="3000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311"/>
          <p:cNvSpPr/>
          <p:nvPr/>
        </p:nvSpPr>
        <p:spPr>
          <a:xfrm>
            <a:off x="7786687" y="3994826"/>
            <a:ext cx="308611" cy="171366"/>
          </a:xfrm>
          <a:custGeom>
            <a:avLst/>
            <a:gdLst/>
            <a:ahLst/>
            <a:cxnLst/>
            <a:rect l="0" t="0" r="0" b="0"/>
            <a:pathLst>
              <a:path w="308611" h="171366">
                <a:moveTo>
                  <a:pt x="0" y="119974"/>
                </a:moveTo>
                <a:lnTo>
                  <a:pt x="11932" y="119974"/>
                </a:lnTo>
                <a:lnTo>
                  <a:pt x="14622" y="119021"/>
                </a:lnTo>
                <a:lnTo>
                  <a:pt x="20151" y="115423"/>
                </a:lnTo>
                <a:lnTo>
                  <a:pt x="28324" y="113189"/>
                </a:lnTo>
                <a:lnTo>
                  <a:pt x="33170" y="112593"/>
                </a:lnTo>
                <a:lnTo>
                  <a:pt x="38305" y="111243"/>
                </a:lnTo>
                <a:lnTo>
                  <a:pt x="43635" y="109390"/>
                </a:lnTo>
                <a:lnTo>
                  <a:pt x="49092" y="107203"/>
                </a:lnTo>
                <a:lnTo>
                  <a:pt x="54635" y="104793"/>
                </a:lnTo>
                <a:lnTo>
                  <a:pt x="65875" y="99574"/>
                </a:lnTo>
                <a:lnTo>
                  <a:pt x="100026" y="82791"/>
                </a:lnTo>
                <a:lnTo>
                  <a:pt x="105736" y="80898"/>
                </a:lnTo>
                <a:lnTo>
                  <a:pt x="111449" y="79636"/>
                </a:lnTo>
                <a:lnTo>
                  <a:pt x="117163" y="78794"/>
                </a:lnTo>
                <a:lnTo>
                  <a:pt x="126050" y="75319"/>
                </a:lnTo>
                <a:lnTo>
                  <a:pt x="134127" y="70599"/>
                </a:lnTo>
                <a:lnTo>
                  <a:pt x="144066" y="65327"/>
                </a:lnTo>
                <a:lnTo>
                  <a:pt x="160373" y="57004"/>
                </a:lnTo>
                <a:lnTo>
                  <a:pt x="165019" y="54181"/>
                </a:lnTo>
                <a:lnTo>
                  <a:pt x="169067" y="51347"/>
                </a:lnTo>
                <a:lnTo>
                  <a:pt x="172720" y="48505"/>
                </a:lnTo>
                <a:lnTo>
                  <a:pt x="176106" y="45658"/>
                </a:lnTo>
                <a:lnTo>
                  <a:pt x="179316" y="42807"/>
                </a:lnTo>
                <a:lnTo>
                  <a:pt x="182410" y="39954"/>
                </a:lnTo>
                <a:lnTo>
                  <a:pt x="186376" y="37100"/>
                </a:lnTo>
                <a:lnTo>
                  <a:pt x="190926" y="34244"/>
                </a:lnTo>
                <a:lnTo>
                  <a:pt x="195864" y="31388"/>
                </a:lnTo>
                <a:lnTo>
                  <a:pt x="199156" y="28532"/>
                </a:lnTo>
                <a:lnTo>
                  <a:pt x="201351" y="25675"/>
                </a:lnTo>
                <a:lnTo>
                  <a:pt x="202814" y="22818"/>
                </a:lnTo>
                <a:lnTo>
                  <a:pt x="204742" y="20913"/>
                </a:lnTo>
                <a:lnTo>
                  <a:pt x="206980" y="19643"/>
                </a:lnTo>
                <a:lnTo>
                  <a:pt x="209424" y="18797"/>
                </a:lnTo>
                <a:lnTo>
                  <a:pt x="211054" y="17280"/>
                </a:lnTo>
                <a:lnTo>
                  <a:pt x="212140" y="15316"/>
                </a:lnTo>
                <a:lnTo>
                  <a:pt x="213347" y="10594"/>
                </a:lnTo>
                <a:lnTo>
                  <a:pt x="213884" y="5320"/>
                </a:lnTo>
                <a:lnTo>
                  <a:pt x="214275" y="429"/>
                </a:lnTo>
                <a:lnTo>
                  <a:pt x="207462" y="52"/>
                </a:lnTo>
                <a:lnTo>
                  <a:pt x="202378" y="0"/>
                </a:lnTo>
                <a:lnTo>
                  <a:pt x="199689" y="939"/>
                </a:lnTo>
                <a:lnTo>
                  <a:pt x="194161" y="4522"/>
                </a:lnTo>
                <a:lnTo>
                  <a:pt x="188529" y="9289"/>
                </a:lnTo>
                <a:lnTo>
                  <a:pt x="181897" y="14583"/>
                </a:lnTo>
                <a:lnTo>
                  <a:pt x="177463" y="17328"/>
                </a:lnTo>
                <a:lnTo>
                  <a:pt x="172601" y="20111"/>
                </a:lnTo>
                <a:lnTo>
                  <a:pt x="168407" y="23871"/>
                </a:lnTo>
                <a:lnTo>
                  <a:pt x="164660" y="28283"/>
                </a:lnTo>
                <a:lnTo>
                  <a:pt x="161207" y="33129"/>
                </a:lnTo>
                <a:lnTo>
                  <a:pt x="157002" y="38265"/>
                </a:lnTo>
                <a:lnTo>
                  <a:pt x="152293" y="43594"/>
                </a:lnTo>
                <a:lnTo>
                  <a:pt x="147249" y="49051"/>
                </a:lnTo>
                <a:lnTo>
                  <a:pt x="142933" y="54595"/>
                </a:lnTo>
                <a:lnTo>
                  <a:pt x="139105" y="60195"/>
                </a:lnTo>
                <a:lnTo>
                  <a:pt x="135599" y="65834"/>
                </a:lnTo>
                <a:lnTo>
                  <a:pt x="131356" y="71498"/>
                </a:lnTo>
                <a:lnTo>
                  <a:pt x="126623" y="77179"/>
                </a:lnTo>
                <a:lnTo>
                  <a:pt x="117238" y="87619"/>
                </a:lnTo>
                <a:lnTo>
                  <a:pt x="109891" y="95434"/>
                </a:lnTo>
                <a:lnTo>
                  <a:pt x="107551" y="99803"/>
                </a:lnTo>
                <a:lnTo>
                  <a:pt x="105990" y="104622"/>
                </a:lnTo>
                <a:lnTo>
                  <a:pt x="104950" y="109739"/>
                </a:lnTo>
                <a:lnTo>
                  <a:pt x="103305" y="115056"/>
                </a:lnTo>
                <a:lnTo>
                  <a:pt x="101254" y="120505"/>
                </a:lnTo>
                <a:lnTo>
                  <a:pt x="98935" y="126043"/>
                </a:lnTo>
                <a:lnTo>
                  <a:pt x="97389" y="130687"/>
                </a:lnTo>
                <a:lnTo>
                  <a:pt x="96359" y="134736"/>
                </a:lnTo>
                <a:lnTo>
                  <a:pt x="95672" y="138387"/>
                </a:lnTo>
                <a:lnTo>
                  <a:pt x="95214" y="141775"/>
                </a:lnTo>
                <a:lnTo>
                  <a:pt x="94909" y="144985"/>
                </a:lnTo>
                <a:lnTo>
                  <a:pt x="94704" y="148078"/>
                </a:lnTo>
                <a:lnTo>
                  <a:pt x="95522" y="151092"/>
                </a:lnTo>
                <a:lnTo>
                  <a:pt x="97018" y="154054"/>
                </a:lnTo>
                <a:lnTo>
                  <a:pt x="98969" y="156981"/>
                </a:lnTo>
                <a:lnTo>
                  <a:pt x="100270" y="159886"/>
                </a:lnTo>
                <a:lnTo>
                  <a:pt x="101136" y="162774"/>
                </a:lnTo>
                <a:lnTo>
                  <a:pt x="101714" y="165652"/>
                </a:lnTo>
                <a:lnTo>
                  <a:pt x="104005" y="167571"/>
                </a:lnTo>
                <a:lnTo>
                  <a:pt x="107437" y="168850"/>
                </a:lnTo>
                <a:lnTo>
                  <a:pt x="115377" y="170272"/>
                </a:lnTo>
                <a:lnTo>
                  <a:pt x="122082" y="170903"/>
                </a:lnTo>
                <a:lnTo>
                  <a:pt x="127108" y="171072"/>
                </a:lnTo>
                <a:lnTo>
                  <a:pt x="153167" y="171342"/>
                </a:lnTo>
                <a:lnTo>
                  <a:pt x="159260" y="171365"/>
                </a:lnTo>
                <a:lnTo>
                  <a:pt x="166181" y="170427"/>
                </a:lnTo>
                <a:lnTo>
                  <a:pt x="173653" y="168849"/>
                </a:lnTo>
                <a:lnTo>
                  <a:pt x="181490" y="166845"/>
                </a:lnTo>
                <a:lnTo>
                  <a:pt x="188621" y="165508"/>
                </a:lnTo>
                <a:lnTo>
                  <a:pt x="195281" y="164618"/>
                </a:lnTo>
                <a:lnTo>
                  <a:pt x="201624" y="164024"/>
                </a:lnTo>
                <a:lnTo>
                  <a:pt x="208711" y="162676"/>
                </a:lnTo>
                <a:lnTo>
                  <a:pt x="216294" y="160824"/>
                </a:lnTo>
                <a:lnTo>
                  <a:pt x="224206" y="158637"/>
                </a:lnTo>
                <a:lnTo>
                  <a:pt x="231385" y="156227"/>
                </a:lnTo>
                <a:lnTo>
                  <a:pt x="238078" y="153668"/>
                </a:lnTo>
                <a:lnTo>
                  <a:pt x="244444" y="151008"/>
                </a:lnTo>
                <a:lnTo>
                  <a:pt x="250592" y="148284"/>
                </a:lnTo>
                <a:lnTo>
                  <a:pt x="262505" y="142716"/>
                </a:lnTo>
                <a:lnTo>
                  <a:pt x="268348" y="140850"/>
                </a:lnTo>
                <a:lnTo>
                  <a:pt x="274148" y="139606"/>
                </a:lnTo>
                <a:lnTo>
                  <a:pt x="279921" y="138777"/>
                </a:lnTo>
                <a:lnTo>
                  <a:pt x="288874" y="135316"/>
                </a:lnTo>
                <a:lnTo>
                  <a:pt x="297833" y="129883"/>
                </a:lnTo>
                <a:lnTo>
                  <a:pt x="301598" y="129140"/>
                </a:lnTo>
                <a:lnTo>
                  <a:pt x="303936" y="128942"/>
                </a:lnTo>
                <a:lnTo>
                  <a:pt x="305494" y="127858"/>
                </a:lnTo>
                <a:lnTo>
                  <a:pt x="306532" y="126182"/>
                </a:lnTo>
                <a:lnTo>
                  <a:pt x="308610" y="11997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312"/>
          <p:cNvSpPr/>
          <p:nvPr/>
        </p:nvSpPr>
        <p:spPr>
          <a:xfrm>
            <a:off x="6561332" y="5023485"/>
            <a:ext cx="393423" cy="572607"/>
          </a:xfrm>
          <a:custGeom>
            <a:avLst/>
            <a:gdLst/>
            <a:ahLst/>
            <a:cxnLst/>
            <a:rect l="0" t="0" r="0" b="0"/>
            <a:pathLst>
              <a:path w="393423" h="572607">
                <a:moveTo>
                  <a:pt x="239518" y="0"/>
                </a:moveTo>
                <a:lnTo>
                  <a:pt x="202357" y="0"/>
                </a:lnTo>
                <a:lnTo>
                  <a:pt x="194109" y="2540"/>
                </a:lnTo>
                <a:lnTo>
                  <a:pt x="185046" y="6844"/>
                </a:lnTo>
                <a:lnTo>
                  <a:pt x="173636" y="14622"/>
                </a:lnTo>
                <a:lnTo>
                  <a:pt x="163883" y="20150"/>
                </a:lnTo>
                <a:lnTo>
                  <a:pt x="157661" y="23911"/>
                </a:lnTo>
                <a:lnTo>
                  <a:pt x="143130" y="33169"/>
                </a:lnTo>
                <a:lnTo>
                  <a:pt x="136207" y="38305"/>
                </a:lnTo>
                <a:lnTo>
                  <a:pt x="129686" y="43634"/>
                </a:lnTo>
                <a:lnTo>
                  <a:pt x="118314" y="54635"/>
                </a:lnTo>
                <a:lnTo>
                  <a:pt x="105604" y="71539"/>
                </a:lnTo>
                <a:lnTo>
                  <a:pt x="95545" y="82912"/>
                </a:lnTo>
                <a:lnTo>
                  <a:pt x="84725" y="96857"/>
                </a:lnTo>
                <a:lnTo>
                  <a:pt x="73566" y="113532"/>
                </a:lnTo>
                <a:lnTo>
                  <a:pt x="67923" y="123314"/>
                </a:lnTo>
                <a:lnTo>
                  <a:pt x="62256" y="133644"/>
                </a:lnTo>
                <a:lnTo>
                  <a:pt x="57526" y="144341"/>
                </a:lnTo>
                <a:lnTo>
                  <a:pt x="53420" y="155282"/>
                </a:lnTo>
                <a:lnTo>
                  <a:pt x="49730" y="166386"/>
                </a:lnTo>
                <a:lnTo>
                  <a:pt x="45365" y="177599"/>
                </a:lnTo>
                <a:lnTo>
                  <a:pt x="40550" y="188884"/>
                </a:lnTo>
                <a:lnTo>
                  <a:pt x="35435" y="200218"/>
                </a:lnTo>
                <a:lnTo>
                  <a:pt x="31072" y="211583"/>
                </a:lnTo>
                <a:lnTo>
                  <a:pt x="27212" y="222970"/>
                </a:lnTo>
                <a:lnTo>
                  <a:pt x="23686" y="234372"/>
                </a:lnTo>
                <a:lnTo>
                  <a:pt x="17227" y="257200"/>
                </a:lnTo>
                <a:lnTo>
                  <a:pt x="14172" y="268622"/>
                </a:lnTo>
                <a:lnTo>
                  <a:pt x="8236" y="288932"/>
                </a:lnTo>
                <a:lnTo>
                  <a:pt x="5320" y="298349"/>
                </a:lnTo>
                <a:lnTo>
                  <a:pt x="3376" y="308436"/>
                </a:lnTo>
                <a:lnTo>
                  <a:pt x="2080" y="318972"/>
                </a:lnTo>
                <a:lnTo>
                  <a:pt x="1216" y="329806"/>
                </a:lnTo>
                <a:lnTo>
                  <a:pt x="640" y="340837"/>
                </a:lnTo>
                <a:lnTo>
                  <a:pt x="0" y="363255"/>
                </a:lnTo>
                <a:lnTo>
                  <a:pt x="782" y="374568"/>
                </a:lnTo>
                <a:lnTo>
                  <a:pt x="2255" y="385919"/>
                </a:lnTo>
                <a:lnTo>
                  <a:pt x="4190" y="397297"/>
                </a:lnTo>
                <a:lnTo>
                  <a:pt x="6433" y="408692"/>
                </a:lnTo>
                <a:lnTo>
                  <a:pt x="11464" y="431513"/>
                </a:lnTo>
                <a:lnTo>
                  <a:pt x="14139" y="441981"/>
                </a:lnTo>
                <a:lnTo>
                  <a:pt x="16876" y="451816"/>
                </a:lnTo>
                <a:lnTo>
                  <a:pt x="19652" y="461230"/>
                </a:lnTo>
                <a:lnTo>
                  <a:pt x="23407" y="470364"/>
                </a:lnTo>
                <a:lnTo>
                  <a:pt x="36844" y="496872"/>
                </a:lnTo>
                <a:lnTo>
                  <a:pt x="44030" y="514202"/>
                </a:lnTo>
                <a:lnTo>
                  <a:pt x="52940" y="528889"/>
                </a:lnTo>
                <a:lnTo>
                  <a:pt x="63248" y="540814"/>
                </a:lnTo>
                <a:lnTo>
                  <a:pt x="74181" y="549289"/>
                </a:lnTo>
                <a:lnTo>
                  <a:pt x="80716" y="552883"/>
                </a:lnTo>
                <a:lnTo>
                  <a:pt x="87930" y="556231"/>
                </a:lnTo>
                <a:lnTo>
                  <a:pt x="95596" y="559416"/>
                </a:lnTo>
                <a:lnTo>
                  <a:pt x="102613" y="562491"/>
                </a:lnTo>
                <a:lnTo>
                  <a:pt x="115489" y="568448"/>
                </a:lnTo>
                <a:lnTo>
                  <a:pt x="122542" y="570418"/>
                </a:lnTo>
                <a:lnTo>
                  <a:pt x="130101" y="571731"/>
                </a:lnTo>
                <a:lnTo>
                  <a:pt x="137998" y="572606"/>
                </a:lnTo>
                <a:lnTo>
                  <a:pt x="146120" y="572238"/>
                </a:lnTo>
                <a:lnTo>
                  <a:pt x="154392" y="571039"/>
                </a:lnTo>
                <a:lnTo>
                  <a:pt x="162766" y="569287"/>
                </a:lnTo>
                <a:lnTo>
                  <a:pt x="171205" y="568120"/>
                </a:lnTo>
                <a:lnTo>
                  <a:pt x="179688" y="567342"/>
                </a:lnTo>
                <a:lnTo>
                  <a:pt x="188201" y="566822"/>
                </a:lnTo>
                <a:lnTo>
                  <a:pt x="196734" y="564572"/>
                </a:lnTo>
                <a:lnTo>
                  <a:pt x="205280" y="561166"/>
                </a:lnTo>
                <a:lnTo>
                  <a:pt x="234977" y="546563"/>
                </a:lnTo>
                <a:lnTo>
                  <a:pt x="242206" y="541540"/>
                </a:lnTo>
                <a:lnTo>
                  <a:pt x="249882" y="535334"/>
                </a:lnTo>
                <a:lnTo>
                  <a:pt x="257857" y="528340"/>
                </a:lnTo>
                <a:lnTo>
                  <a:pt x="265079" y="520819"/>
                </a:lnTo>
                <a:lnTo>
                  <a:pt x="271798" y="512947"/>
                </a:lnTo>
                <a:lnTo>
                  <a:pt x="278183" y="504842"/>
                </a:lnTo>
                <a:lnTo>
                  <a:pt x="290357" y="488217"/>
                </a:lnTo>
                <a:lnTo>
                  <a:pt x="307921" y="462792"/>
                </a:lnTo>
                <a:lnTo>
                  <a:pt x="313695" y="454260"/>
                </a:lnTo>
                <a:lnTo>
                  <a:pt x="318496" y="444763"/>
                </a:lnTo>
                <a:lnTo>
                  <a:pt x="322650" y="434621"/>
                </a:lnTo>
                <a:lnTo>
                  <a:pt x="326372" y="424049"/>
                </a:lnTo>
                <a:lnTo>
                  <a:pt x="330758" y="413192"/>
                </a:lnTo>
                <a:lnTo>
                  <a:pt x="335587" y="402144"/>
                </a:lnTo>
                <a:lnTo>
                  <a:pt x="346033" y="379708"/>
                </a:lnTo>
                <a:lnTo>
                  <a:pt x="357025" y="357036"/>
                </a:lnTo>
                <a:lnTo>
                  <a:pt x="361671" y="345657"/>
                </a:lnTo>
                <a:lnTo>
                  <a:pt x="365721" y="334260"/>
                </a:lnTo>
                <a:lnTo>
                  <a:pt x="369373" y="322852"/>
                </a:lnTo>
                <a:lnTo>
                  <a:pt x="372761" y="310485"/>
                </a:lnTo>
                <a:lnTo>
                  <a:pt x="375971" y="297477"/>
                </a:lnTo>
                <a:lnTo>
                  <a:pt x="379065" y="284043"/>
                </a:lnTo>
                <a:lnTo>
                  <a:pt x="381127" y="271277"/>
                </a:lnTo>
                <a:lnTo>
                  <a:pt x="382501" y="258956"/>
                </a:lnTo>
                <a:lnTo>
                  <a:pt x="383418" y="246932"/>
                </a:lnTo>
                <a:lnTo>
                  <a:pt x="384981" y="235107"/>
                </a:lnTo>
                <a:lnTo>
                  <a:pt x="386976" y="223412"/>
                </a:lnTo>
                <a:lnTo>
                  <a:pt x="389258" y="211806"/>
                </a:lnTo>
                <a:lnTo>
                  <a:pt x="390780" y="199307"/>
                </a:lnTo>
                <a:lnTo>
                  <a:pt x="391794" y="186211"/>
                </a:lnTo>
                <a:lnTo>
                  <a:pt x="392470" y="172718"/>
                </a:lnTo>
                <a:lnTo>
                  <a:pt x="393221" y="147566"/>
                </a:lnTo>
                <a:lnTo>
                  <a:pt x="393422" y="135524"/>
                </a:lnTo>
                <a:lnTo>
                  <a:pt x="392603" y="123687"/>
                </a:lnTo>
                <a:lnTo>
                  <a:pt x="391104" y="111986"/>
                </a:lnTo>
                <a:lnTo>
                  <a:pt x="389153" y="100374"/>
                </a:lnTo>
                <a:lnTo>
                  <a:pt x="386900" y="89776"/>
                </a:lnTo>
                <a:lnTo>
                  <a:pt x="384445" y="79853"/>
                </a:lnTo>
                <a:lnTo>
                  <a:pt x="379177" y="62160"/>
                </a:lnTo>
                <a:lnTo>
                  <a:pt x="373660" y="47946"/>
                </a:lnTo>
                <a:lnTo>
                  <a:pt x="365494" y="35279"/>
                </a:lnTo>
                <a:lnTo>
                  <a:pt x="356467" y="24252"/>
                </a:lnTo>
                <a:lnTo>
                  <a:pt x="349280" y="16176"/>
                </a:lnTo>
                <a:lnTo>
                  <a:pt x="340371" y="9412"/>
                </a:lnTo>
                <a:lnTo>
                  <a:pt x="335328" y="6274"/>
                </a:lnTo>
                <a:lnTo>
                  <a:pt x="329109" y="4183"/>
                </a:lnTo>
                <a:lnTo>
                  <a:pt x="322105" y="2788"/>
                </a:lnTo>
                <a:lnTo>
                  <a:pt x="314578" y="1859"/>
                </a:lnTo>
                <a:lnTo>
                  <a:pt x="307655" y="1239"/>
                </a:lnTo>
                <a:lnTo>
                  <a:pt x="301135" y="826"/>
                </a:lnTo>
                <a:lnTo>
                  <a:pt x="289763" y="367"/>
                </a:lnTo>
                <a:lnTo>
                  <a:pt x="281534" y="163"/>
                </a:lnTo>
                <a:lnTo>
                  <a:pt x="244551" y="3"/>
                </a:lnTo>
                <a:lnTo>
                  <a:pt x="244778" y="2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313"/>
          <p:cNvSpPr/>
          <p:nvPr/>
        </p:nvSpPr>
        <p:spPr>
          <a:xfrm>
            <a:off x="7075169" y="4946332"/>
            <a:ext cx="51434" cy="565620"/>
          </a:xfrm>
          <a:custGeom>
            <a:avLst/>
            <a:gdLst/>
            <a:ahLst/>
            <a:cxnLst/>
            <a:rect l="0" t="0" r="0" b="0"/>
            <a:pathLst>
              <a:path w="51434" h="565620">
                <a:moveTo>
                  <a:pt x="0" y="0"/>
                </a:moveTo>
                <a:lnTo>
                  <a:pt x="0" y="20151"/>
                </a:lnTo>
                <a:lnTo>
                  <a:pt x="954" y="23911"/>
                </a:lnTo>
                <a:lnTo>
                  <a:pt x="2541" y="28324"/>
                </a:lnTo>
                <a:lnTo>
                  <a:pt x="4552" y="33170"/>
                </a:lnTo>
                <a:lnTo>
                  <a:pt x="6845" y="38306"/>
                </a:lnTo>
                <a:lnTo>
                  <a:pt x="11932" y="49092"/>
                </a:lnTo>
                <a:lnTo>
                  <a:pt x="13670" y="55589"/>
                </a:lnTo>
                <a:lnTo>
                  <a:pt x="14829" y="62776"/>
                </a:lnTo>
                <a:lnTo>
                  <a:pt x="15601" y="70426"/>
                </a:lnTo>
                <a:lnTo>
                  <a:pt x="17068" y="79336"/>
                </a:lnTo>
                <a:lnTo>
                  <a:pt x="18999" y="89086"/>
                </a:lnTo>
                <a:lnTo>
                  <a:pt x="21239" y="99395"/>
                </a:lnTo>
                <a:lnTo>
                  <a:pt x="22732" y="109126"/>
                </a:lnTo>
                <a:lnTo>
                  <a:pt x="23727" y="118471"/>
                </a:lnTo>
                <a:lnTo>
                  <a:pt x="24391" y="127558"/>
                </a:lnTo>
                <a:lnTo>
                  <a:pt x="25786" y="137427"/>
                </a:lnTo>
                <a:lnTo>
                  <a:pt x="27668" y="147815"/>
                </a:lnTo>
                <a:lnTo>
                  <a:pt x="29876" y="158550"/>
                </a:lnTo>
                <a:lnTo>
                  <a:pt x="31347" y="170471"/>
                </a:lnTo>
                <a:lnTo>
                  <a:pt x="32328" y="183180"/>
                </a:lnTo>
                <a:lnTo>
                  <a:pt x="32983" y="196415"/>
                </a:lnTo>
                <a:lnTo>
                  <a:pt x="33709" y="221280"/>
                </a:lnTo>
                <a:lnTo>
                  <a:pt x="34240" y="298109"/>
                </a:lnTo>
                <a:lnTo>
                  <a:pt x="34287" y="387316"/>
                </a:lnTo>
                <a:lnTo>
                  <a:pt x="35241" y="399181"/>
                </a:lnTo>
                <a:lnTo>
                  <a:pt x="36829" y="410900"/>
                </a:lnTo>
                <a:lnTo>
                  <a:pt x="38840" y="422524"/>
                </a:lnTo>
                <a:lnTo>
                  <a:pt x="40181" y="434082"/>
                </a:lnTo>
                <a:lnTo>
                  <a:pt x="41075" y="445598"/>
                </a:lnTo>
                <a:lnTo>
                  <a:pt x="42068" y="467602"/>
                </a:lnTo>
                <a:lnTo>
                  <a:pt x="42510" y="486905"/>
                </a:lnTo>
                <a:lnTo>
                  <a:pt x="43580" y="496054"/>
                </a:lnTo>
                <a:lnTo>
                  <a:pt x="45246" y="505010"/>
                </a:lnTo>
                <a:lnTo>
                  <a:pt x="47310" y="513838"/>
                </a:lnTo>
                <a:lnTo>
                  <a:pt x="48685" y="521629"/>
                </a:lnTo>
                <a:lnTo>
                  <a:pt x="50213" y="535365"/>
                </a:lnTo>
                <a:lnTo>
                  <a:pt x="51194" y="552862"/>
                </a:lnTo>
                <a:lnTo>
                  <a:pt x="51433" y="565619"/>
                </a:lnTo>
                <a:lnTo>
                  <a:pt x="50482" y="564722"/>
                </a:lnTo>
                <a:lnTo>
                  <a:pt x="46884" y="561185"/>
                </a:lnTo>
                <a:lnTo>
                  <a:pt x="45543" y="557956"/>
                </a:lnTo>
                <a:lnTo>
                  <a:pt x="44054" y="549288"/>
                </a:lnTo>
                <a:lnTo>
                  <a:pt x="42863" y="5400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314"/>
          <p:cNvSpPr/>
          <p:nvPr/>
        </p:nvSpPr>
        <p:spPr>
          <a:xfrm>
            <a:off x="6989444" y="4895326"/>
            <a:ext cx="445224" cy="608220"/>
          </a:xfrm>
          <a:custGeom>
            <a:avLst/>
            <a:gdLst/>
            <a:ahLst/>
            <a:cxnLst/>
            <a:rect l="0" t="0" r="0" b="0"/>
            <a:pathLst>
              <a:path w="445224" h="608220">
                <a:moveTo>
                  <a:pt x="0" y="102441"/>
                </a:moveTo>
                <a:lnTo>
                  <a:pt x="0" y="81203"/>
                </a:lnTo>
                <a:lnTo>
                  <a:pt x="954" y="78757"/>
                </a:lnTo>
                <a:lnTo>
                  <a:pt x="11932" y="60635"/>
                </a:lnTo>
                <a:lnTo>
                  <a:pt x="20152" y="49308"/>
                </a:lnTo>
                <a:lnTo>
                  <a:pt x="30864" y="42949"/>
                </a:lnTo>
                <a:lnTo>
                  <a:pt x="44197" y="36948"/>
                </a:lnTo>
                <a:lnTo>
                  <a:pt x="56474" y="31105"/>
                </a:lnTo>
                <a:lnTo>
                  <a:pt x="63367" y="27262"/>
                </a:lnTo>
                <a:lnTo>
                  <a:pt x="70820" y="22794"/>
                </a:lnTo>
                <a:lnTo>
                  <a:pt x="78646" y="17910"/>
                </a:lnTo>
                <a:lnTo>
                  <a:pt x="87673" y="14655"/>
                </a:lnTo>
                <a:lnTo>
                  <a:pt x="97502" y="12484"/>
                </a:lnTo>
                <a:lnTo>
                  <a:pt x="107863" y="11038"/>
                </a:lnTo>
                <a:lnTo>
                  <a:pt x="117629" y="9120"/>
                </a:lnTo>
                <a:lnTo>
                  <a:pt x="126997" y="6890"/>
                </a:lnTo>
                <a:lnTo>
                  <a:pt x="136100" y="4450"/>
                </a:lnTo>
                <a:lnTo>
                  <a:pt x="145026" y="2824"/>
                </a:lnTo>
                <a:lnTo>
                  <a:pt x="153834" y="1740"/>
                </a:lnTo>
                <a:lnTo>
                  <a:pt x="162564" y="1017"/>
                </a:lnTo>
                <a:lnTo>
                  <a:pt x="172194" y="535"/>
                </a:lnTo>
                <a:lnTo>
                  <a:pt x="193054" y="0"/>
                </a:lnTo>
                <a:lnTo>
                  <a:pt x="202998" y="809"/>
                </a:lnTo>
                <a:lnTo>
                  <a:pt x="212484" y="2302"/>
                </a:lnTo>
                <a:lnTo>
                  <a:pt x="231598" y="6499"/>
                </a:lnTo>
                <a:lnTo>
                  <a:pt x="252793" y="11541"/>
                </a:lnTo>
                <a:lnTo>
                  <a:pt x="263779" y="15171"/>
                </a:lnTo>
                <a:lnTo>
                  <a:pt x="274913" y="19496"/>
                </a:lnTo>
                <a:lnTo>
                  <a:pt x="295539" y="28429"/>
                </a:lnTo>
                <a:lnTo>
                  <a:pt x="311056" y="35574"/>
                </a:lnTo>
                <a:lnTo>
                  <a:pt x="318813" y="40718"/>
                </a:lnTo>
                <a:lnTo>
                  <a:pt x="326842" y="47005"/>
                </a:lnTo>
                <a:lnTo>
                  <a:pt x="335052" y="54054"/>
                </a:lnTo>
                <a:lnTo>
                  <a:pt x="343383" y="60658"/>
                </a:lnTo>
                <a:lnTo>
                  <a:pt x="351795" y="66966"/>
                </a:lnTo>
                <a:lnTo>
                  <a:pt x="360260" y="73076"/>
                </a:lnTo>
                <a:lnTo>
                  <a:pt x="367809" y="80007"/>
                </a:lnTo>
                <a:lnTo>
                  <a:pt x="381276" y="95328"/>
                </a:lnTo>
                <a:lnTo>
                  <a:pt x="393611" y="111662"/>
                </a:lnTo>
                <a:lnTo>
                  <a:pt x="405444" y="129399"/>
                </a:lnTo>
                <a:lnTo>
                  <a:pt x="411266" y="139463"/>
                </a:lnTo>
                <a:lnTo>
                  <a:pt x="417052" y="149982"/>
                </a:lnTo>
                <a:lnTo>
                  <a:pt x="421862" y="159853"/>
                </a:lnTo>
                <a:lnTo>
                  <a:pt x="429748" y="178440"/>
                </a:lnTo>
                <a:lnTo>
                  <a:pt x="433183" y="188349"/>
                </a:lnTo>
                <a:lnTo>
                  <a:pt x="436427" y="198766"/>
                </a:lnTo>
                <a:lnTo>
                  <a:pt x="439542" y="209520"/>
                </a:lnTo>
                <a:lnTo>
                  <a:pt x="441617" y="219547"/>
                </a:lnTo>
                <a:lnTo>
                  <a:pt x="443925" y="238308"/>
                </a:lnTo>
                <a:lnTo>
                  <a:pt x="444540" y="248264"/>
                </a:lnTo>
                <a:lnTo>
                  <a:pt x="445223" y="269487"/>
                </a:lnTo>
                <a:lnTo>
                  <a:pt x="444454" y="280480"/>
                </a:lnTo>
                <a:lnTo>
                  <a:pt x="442988" y="291619"/>
                </a:lnTo>
                <a:lnTo>
                  <a:pt x="441058" y="302854"/>
                </a:lnTo>
                <a:lnTo>
                  <a:pt x="438818" y="314155"/>
                </a:lnTo>
                <a:lnTo>
                  <a:pt x="433792" y="336871"/>
                </a:lnTo>
                <a:lnTo>
                  <a:pt x="431117" y="347310"/>
                </a:lnTo>
                <a:lnTo>
                  <a:pt x="428382" y="357127"/>
                </a:lnTo>
                <a:lnTo>
                  <a:pt x="422802" y="375655"/>
                </a:lnTo>
                <a:lnTo>
                  <a:pt x="417147" y="393415"/>
                </a:lnTo>
                <a:lnTo>
                  <a:pt x="413353" y="403103"/>
                </a:lnTo>
                <a:lnTo>
                  <a:pt x="408919" y="413373"/>
                </a:lnTo>
                <a:lnTo>
                  <a:pt x="404058" y="424029"/>
                </a:lnTo>
                <a:lnTo>
                  <a:pt x="393577" y="440949"/>
                </a:lnTo>
                <a:lnTo>
                  <a:pt x="383520" y="455772"/>
                </a:lnTo>
                <a:lnTo>
                  <a:pt x="375876" y="471884"/>
                </a:lnTo>
                <a:lnTo>
                  <a:pt x="366765" y="486031"/>
                </a:lnTo>
                <a:lnTo>
                  <a:pt x="355412" y="498668"/>
                </a:lnTo>
                <a:lnTo>
                  <a:pt x="348384" y="504705"/>
                </a:lnTo>
                <a:lnTo>
                  <a:pt x="340841" y="510635"/>
                </a:lnTo>
                <a:lnTo>
                  <a:pt x="327380" y="522303"/>
                </a:lnTo>
                <a:lnTo>
                  <a:pt x="314096" y="533839"/>
                </a:lnTo>
                <a:lnTo>
                  <a:pt x="306552" y="539582"/>
                </a:lnTo>
                <a:lnTo>
                  <a:pt x="298666" y="545316"/>
                </a:lnTo>
                <a:lnTo>
                  <a:pt x="284823" y="554227"/>
                </a:lnTo>
                <a:lnTo>
                  <a:pt x="272321" y="561362"/>
                </a:lnTo>
                <a:lnTo>
                  <a:pt x="260415" y="567709"/>
                </a:lnTo>
                <a:lnTo>
                  <a:pt x="208608" y="593918"/>
                </a:lnTo>
                <a:lnTo>
                  <a:pt x="199713" y="597101"/>
                </a:lnTo>
                <a:lnTo>
                  <a:pt x="196007" y="597949"/>
                </a:lnTo>
                <a:lnTo>
                  <a:pt x="189349" y="601432"/>
                </a:lnTo>
                <a:lnTo>
                  <a:pt x="186241" y="603694"/>
                </a:lnTo>
                <a:lnTo>
                  <a:pt x="180247" y="606208"/>
                </a:lnTo>
                <a:lnTo>
                  <a:pt x="171517" y="607622"/>
                </a:lnTo>
                <a:lnTo>
                  <a:pt x="158833" y="608184"/>
                </a:lnTo>
                <a:lnTo>
                  <a:pt x="154306" y="608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315"/>
          <p:cNvSpPr/>
          <p:nvPr/>
        </p:nvSpPr>
        <p:spPr>
          <a:xfrm>
            <a:off x="7486650" y="4894907"/>
            <a:ext cx="85373" cy="590978"/>
          </a:xfrm>
          <a:custGeom>
            <a:avLst/>
            <a:gdLst/>
            <a:ahLst/>
            <a:cxnLst/>
            <a:rect l="0" t="0" r="0" b="0"/>
            <a:pathLst>
              <a:path w="85373" h="590978">
                <a:moveTo>
                  <a:pt x="0" y="8563"/>
                </a:moveTo>
                <a:lnTo>
                  <a:pt x="7380" y="1182"/>
                </a:lnTo>
                <a:lnTo>
                  <a:pt x="8731" y="784"/>
                </a:lnTo>
                <a:lnTo>
                  <a:pt x="10583" y="520"/>
                </a:lnTo>
                <a:lnTo>
                  <a:pt x="16760" y="21"/>
                </a:lnTo>
                <a:lnTo>
                  <a:pt x="21581" y="0"/>
                </a:lnTo>
                <a:lnTo>
                  <a:pt x="22960" y="949"/>
                </a:lnTo>
                <a:lnTo>
                  <a:pt x="23879" y="2535"/>
                </a:lnTo>
                <a:lnTo>
                  <a:pt x="24492" y="4544"/>
                </a:lnTo>
                <a:lnTo>
                  <a:pt x="25852" y="6836"/>
                </a:lnTo>
                <a:lnTo>
                  <a:pt x="27713" y="9316"/>
                </a:lnTo>
                <a:lnTo>
                  <a:pt x="29905" y="11923"/>
                </a:lnTo>
                <a:lnTo>
                  <a:pt x="31367" y="14613"/>
                </a:lnTo>
                <a:lnTo>
                  <a:pt x="34376" y="23902"/>
                </a:lnTo>
                <a:lnTo>
                  <a:pt x="36252" y="28314"/>
                </a:lnTo>
                <a:lnTo>
                  <a:pt x="38455" y="33160"/>
                </a:lnTo>
                <a:lnTo>
                  <a:pt x="40904" y="43625"/>
                </a:lnTo>
                <a:lnTo>
                  <a:pt x="41992" y="55578"/>
                </a:lnTo>
                <a:lnTo>
                  <a:pt x="42475" y="70416"/>
                </a:lnTo>
                <a:lnTo>
                  <a:pt x="43557" y="78373"/>
                </a:lnTo>
                <a:lnTo>
                  <a:pt x="45230" y="86535"/>
                </a:lnTo>
                <a:lnTo>
                  <a:pt x="47298" y="94834"/>
                </a:lnTo>
                <a:lnTo>
                  <a:pt x="49596" y="111676"/>
                </a:lnTo>
                <a:lnTo>
                  <a:pt x="50618" y="128686"/>
                </a:lnTo>
                <a:lnTo>
                  <a:pt x="51072" y="145771"/>
                </a:lnTo>
                <a:lnTo>
                  <a:pt x="51327" y="171454"/>
                </a:lnTo>
                <a:lnTo>
                  <a:pt x="52316" y="180975"/>
                </a:lnTo>
                <a:lnTo>
                  <a:pt x="53927" y="191132"/>
                </a:lnTo>
                <a:lnTo>
                  <a:pt x="55953" y="201713"/>
                </a:lnTo>
                <a:lnTo>
                  <a:pt x="57305" y="212577"/>
                </a:lnTo>
                <a:lnTo>
                  <a:pt x="58205" y="223630"/>
                </a:lnTo>
                <a:lnTo>
                  <a:pt x="58806" y="234808"/>
                </a:lnTo>
                <a:lnTo>
                  <a:pt x="59473" y="254849"/>
                </a:lnTo>
                <a:lnTo>
                  <a:pt x="59651" y="264193"/>
                </a:lnTo>
                <a:lnTo>
                  <a:pt x="60722" y="274233"/>
                </a:lnTo>
                <a:lnTo>
                  <a:pt x="62389" y="284736"/>
                </a:lnTo>
                <a:lnTo>
                  <a:pt x="64453" y="295548"/>
                </a:lnTo>
                <a:lnTo>
                  <a:pt x="65828" y="306566"/>
                </a:lnTo>
                <a:lnTo>
                  <a:pt x="66746" y="317722"/>
                </a:lnTo>
                <a:lnTo>
                  <a:pt x="67357" y="328969"/>
                </a:lnTo>
                <a:lnTo>
                  <a:pt x="68716" y="340276"/>
                </a:lnTo>
                <a:lnTo>
                  <a:pt x="70576" y="351625"/>
                </a:lnTo>
                <a:lnTo>
                  <a:pt x="72768" y="363001"/>
                </a:lnTo>
                <a:lnTo>
                  <a:pt x="74229" y="374395"/>
                </a:lnTo>
                <a:lnTo>
                  <a:pt x="75203" y="385801"/>
                </a:lnTo>
                <a:lnTo>
                  <a:pt x="75853" y="397215"/>
                </a:lnTo>
                <a:lnTo>
                  <a:pt x="76575" y="420057"/>
                </a:lnTo>
                <a:lnTo>
                  <a:pt x="77101" y="479299"/>
                </a:lnTo>
                <a:lnTo>
                  <a:pt x="77152" y="566787"/>
                </a:lnTo>
                <a:lnTo>
                  <a:pt x="78105" y="570260"/>
                </a:lnTo>
                <a:lnTo>
                  <a:pt x="79692" y="573527"/>
                </a:lnTo>
                <a:lnTo>
                  <a:pt x="81703" y="576658"/>
                </a:lnTo>
                <a:lnTo>
                  <a:pt x="83937" y="582677"/>
                </a:lnTo>
                <a:lnTo>
                  <a:pt x="85372" y="589751"/>
                </a:lnTo>
                <a:lnTo>
                  <a:pt x="84537" y="590332"/>
                </a:lnTo>
                <a:lnTo>
                  <a:pt x="83028" y="590719"/>
                </a:lnTo>
                <a:lnTo>
                  <a:pt x="81070" y="590977"/>
                </a:lnTo>
                <a:lnTo>
                  <a:pt x="79764" y="590196"/>
                </a:lnTo>
                <a:lnTo>
                  <a:pt x="78893" y="588723"/>
                </a:lnTo>
                <a:lnTo>
                  <a:pt x="77926" y="584547"/>
                </a:lnTo>
                <a:lnTo>
                  <a:pt x="77306" y="574105"/>
                </a:lnTo>
                <a:lnTo>
                  <a:pt x="77152" y="5657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316"/>
          <p:cNvSpPr/>
          <p:nvPr/>
        </p:nvSpPr>
        <p:spPr>
          <a:xfrm>
            <a:off x="7486650" y="4869211"/>
            <a:ext cx="416075" cy="591472"/>
          </a:xfrm>
          <a:custGeom>
            <a:avLst/>
            <a:gdLst/>
            <a:ahLst/>
            <a:cxnLst/>
            <a:rect l="0" t="0" r="0" b="0"/>
            <a:pathLst>
              <a:path w="416075" h="591472">
                <a:moveTo>
                  <a:pt x="0" y="25686"/>
                </a:moveTo>
                <a:lnTo>
                  <a:pt x="0" y="12566"/>
                </a:lnTo>
                <a:lnTo>
                  <a:pt x="952" y="11224"/>
                </a:lnTo>
                <a:lnTo>
                  <a:pt x="2540" y="10330"/>
                </a:lnTo>
                <a:lnTo>
                  <a:pt x="4550" y="9733"/>
                </a:lnTo>
                <a:lnTo>
                  <a:pt x="16482" y="8895"/>
                </a:lnTo>
                <a:lnTo>
                  <a:pt x="32083" y="8646"/>
                </a:lnTo>
                <a:lnTo>
                  <a:pt x="43151" y="6048"/>
                </a:lnTo>
                <a:lnTo>
                  <a:pt x="54420" y="2671"/>
                </a:lnTo>
                <a:lnTo>
                  <a:pt x="65779" y="1170"/>
                </a:lnTo>
                <a:lnTo>
                  <a:pt x="72428" y="769"/>
                </a:lnTo>
                <a:lnTo>
                  <a:pt x="87435" y="324"/>
                </a:lnTo>
                <a:lnTo>
                  <a:pt x="137310" y="0"/>
                </a:lnTo>
                <a:lnTo>
                  <a:pt x="146785" y="942"/>
                </a:lnTo>
                <a:lnTo>
                  <a:pt x="156911" y="2523"/>
                </a:lnTo>
                <a:lnTo>
                  <a:pt x="167472" y="4529"/>
                </a:lnTo>
                <a:lnTo>
                  <a:pt x="177370" y="5867"/>
                </a:lnTo>
                <a:lnTo>
                  <a:pt x="186827" y="6758"/>
                </a:lnTo>
                <a:lnTo>
                  <a:pt x="195989" y="7352"/>
                </a:lnTo>
                <a:lnTo>
                  <a:pt x="205906" y="8701"/>
                </a:lnTo>
                <a:lnTo>
                  <a:pt x="216328" y="10553"/>
                </a:lnTo>
                <a:lnTo>
                  <a:pt x="227086" y="12739"/>
                </a:lnTo>
                <a:lnTo>
                  <a:pt x="237116" y="16103"/>
                </a:lnTo>
                <a:lnTo>
                  <a:pt x="246660" y="20250"/>
                </a:lnTo>
                <a:lnTo>
                  <a:pt x="255879" y="24920"/>
                </a:lnTo>
                <a:lnTo>
                  <a:pt x="264883" y="28985"/>
                </a:lnTo>
                <a:lnTo>
                  <a:pt x="273744" y="32648"/>
                </a:lnTo>
                <a:lnTo>
                  <a:pt x="282508" y="36042"/>
                </a:lnTo>
                <a:lnTo>
                  <a:pt x="291209" y="40210"/>
                </a:lnTo>
                <a:lnTo>
                  <a:pt x="299866" y="44894"/>
                </a:lnTo>
                <a:lnTo>
                  <a:pt x="308496" y="49921"/>
                </a:lnTo>
                <a:lnTo>
                  <a:pt x="325704" y="60587"/>
                </a:lnTo>
                <a:lnTo>
                  <a:pt x="334294" y="66098"/>
                </a:lnTo>
                <a:lnTo>
                  <a:pt x="341925" y="72630"/>
                </a:lnTo>
                <a:lnTo>
                  <a:pt x="348917" y="79842"/>
                </a:lnTo>
                <a:lnTo>
                  <a:pt x="361767" y="95476"/>
                </a:lnTo>
                <a:lnTo>
                  <a:pt x="373827" y="111949"/>
                </a:lnTo>
                <a:lnTo>
                  <a:pt x="382997" y="128795"/>
                </a:lnTo>
                <a:lnTo>
                  <a:pt x="390248" y="145807"/>
                </a:lnTo>
                <a:lnTo>
                  <a:pt x="396646" y="162893"/>
                </a:lnTo>
                <a:lnTo>
                  <a:pt x="399685" y="172403"/>
                </a:lnTo>
                <a:lnTo>
                  <a:pt x="402664" y="182552"/>
                </a:lnTo>
                <a:lnTo>
                  <a:pt x="405603" y="193128"/>
                </a:lnTo>
                <a:lnTo>
                  <a:pt x="407561" y="203037"/>
                </a:lnTo>
                <a:lnTo>
                  <a:pt x="408868" y="212500"/>
                </a:lnTo>
                <a:lnTo>
                  <a:pt x="409738" y="221666"/>
                </a:lnTo>
                <a:lnTo>
                  <a:pt x="411271" y="231587"/>
                </a:lnTo>
                <a:lnTo>
                  <a:pt x="413246" y="242011"/>
                </a:lnTo>
                <a:lnTo>
                  <a:pt x="415514" y="252770"/>
                </a:lnTo>
                <a:lnTo>
                  <a:pt x="416074" y="263753"/>
                </a:lnTo>
                <a:lnTo>
                  <a:pt x="415496" y="274885"/>
                </a:lnTo>
                <a:lnTo>
                  <a:pt x="414156" y="286116"/>
                </a:lnTo>
                <a:lnTo>
                  <a:pt x="412312" y="296461"/>
                </a:lnTo>
                <a:lnTo>
                  <a:pt x="410130" y="306215"/>
                </a:lnTo>
                <a:lnTo>
                  <a:pt x="399784" y="346953"/>
                </a:lnTo>
                <a:lnTo>
                  <a:pt x="397015" y="357021"/>
                </a:lnTo>
                <a:lnTo>
                  <a:pt x="391398" y="375828"/>
                </a:lnTo>
                <a:lnTo>
                  <a:pt x="383187" y="393713"/>
                </a:lnTo>
                <a:lnTo>
                  <a:pt x="373188" y="411186"/>
                </a:lnTo>
                <a:lnTo>
                  <a:pt x="362394" y="428477"/>
                </a:lnTo>
                <a:lnTo>
                  <a:pt x="353786" y="445687"/>
                </a:lnTo>
                <a:lnTo>
                  <a:pt x="345833" y="461908"/>
                </a:lnTo>
                <a:lnTo>
                  <a:pt x="335949" y="475468"/>
                </a:lnTo>
                <a:lnTo>
                  <a:pt x="325205" y="487844"/>
                </a:lnTo>
                <a:lnTo>
                  <a:pt x="314081" y="499695"/>
                </a:lnTo>
                <a:lnTo>
                  <a:pt x="302786" y="511312"/>
                </a:lnTo>
                <a:lnTo>
                  <a:pt x="296155" y="517076"/>
                </a:lnTo>
                <a:lnTo>
                  <a:pt x="288876" y="522824"/>
                </a:lnTo>
                <a:lnTo>
                  <a:pt x="281167" y="528562"/>
                </a:lnTo>
                <a:lnTo>
                  <a:pt x="270061" y="540016"/>
                </a:lnTo>
                <a:lnTo>
                  <a:pt x="265765" y="545738"/>
                </a:lnTo>
                <a:lnTo>
                  <a:pt x="253372" y="554636"/>
                </a:lnTo>
                <a:lnTo>
                  <a:pt x="226685" y="568108"/>
                </a:lnTo>
                <a:lnTo>
                  <a:pt x="214731" y="571563"/>
                </a:lnTo>
                <a:lnTo>
                  <a:pt x="203068" y="574050"/>
                </a:lnTo>
                <a:lnTo>
                  <a:pt x="191534" y="578331"/>
                </a:lnTo>
                <a:lnTo>
                  <a:pt x="174500" y="582949"/>
                </a:lnTo>
                <a:lnTo>
                  <a:pt x="164550" y="587048"/>
                </a:lnTo>
                <a:lnTo>
                  <a:pt x="152790" y="590161"/>
                </a:lnTo>
                <a:lnTo>
                  <a:pt x="143788" y="590889"/>
                </a:lnTo>
                <a:lnTo>
                  <a:pt x="134391" y="591212"/>
                </a:lnTo>
                <a:lnTo>
                  <a:pt x="123745" y="591395"/>
                </a:lnTo>
                <a:lnTo>
                  <a:pt x="102869" y="59147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317"/>
          <p:cNvSpPr/>
          <p:nvPr/>
        </p:nvSpPr>
        <p:spPr>
          <a:xfrm>
            <a:off x="6295072" y="5614987"/>
            <a:ext cx="1714501" cy="273659"/>
          </a:xfrm>
          <a:custGeom>
            <a:avLst/>
            <a:gdLst/>
            <a:ahLst/>
            <a:cxnLst/>
            <a:rect l="0" t="0" r="0" b="0"/>
            <a:pathLst>
              <a:path w="1714501" h="273659">
                <a:moveTo>
                  <a:pt x="0" y="128588"/>
                </a:moveTo>
                <a:lnTo>
                  <a:pt x="4551" y="133139"/>
                </a:lnTo>
                <a:lnTo>
                  <a:pt x="9325" y="140453"/>
                </a:lnTo>
                <a:lnTo>
                  <a:pt x="15600" y="151569"/>
                </a:lnTo>
                <a:lnTo>
                  <a:pt x="25789" y="167147"/>
                </a:lnTo>
                <a:lnTo>
                  <a:pt x="29575" y="174296"/>
                </a:lnTo>
                <a:lnTo>
                  <a:pt x="33052" y="181920"/>
                </a:lnTo>
                <a:lnTo>
                  <a:pt x="36322" y="189860"/>
                </a:lnTo>
                <a:lnTo>
                  <a:pt x="40407" y="198011"/>
                </a:lnTo>
                <a:lnTo>
                  <a:pt x="45036" y="206303"/>
                </a:lnTo>
                <a:lnTo>
                  <a:pt x="50027" y="214688"/>
                </a:lnTo>
                <a:lnTo>
                  <a:pt x="55259" y="222183"/>
                </a:lnTo>
                <a:lnTo>
                  <a:pt x="60652" y="229084"/>
                </a:lnTo>
                <a:lnTo>
                  <a:pt x="66152" y="235591"/>
                </a:lnTo>
                <a:lnTo>
                  <a:pt x="70771" y="241833"/>
                </a:lnTo>
                <a:lnTo>
                  <a:pt x="74803" y="247899"/>
                </a:lnTo>
                <a:lnTo>
                  <a:pt x="78444" y="253849"/>
                </a:lnTo>
                <a:lnTo>
                  <a:pt x="82776" y="258768"/>
                </a:lnTo>
                <a:lnTo>
                  <a:pt x="92669" y="266773"/>
                </a:lnTo>
                <a:lnTo>
                  <a:pt x="103416" y="270966"/>
                </a:lnTo>
                <a:lnTo>
                  <a:pt x="116737" y="273658"/>
                </a:lnTo>
                <a:lnTo>
                  <a:pt x="118782" y="272926"/>
                </a:lnTo>
                <a:lnTo>
                  <a:pt x="123594" y="269573"/>
                </a:lnTo>
                <a:lnTo>
                  <a:pt x="131659" y="262330"/>
                </a:lnTo>
                <a:lnTo>
                  <a:pt x="137255" y="254386"/>
                </a:lnTo>
                <a:lnTo>
                  <a:pt x="140081" y="249601"/>
                </a:lnTo>
                <a:lnTo>
                  <a:pt x="142917" y="244506"/>
                </a:lnTo>
                <a:lnTo>
                  <a:pt x="148609" y="233764"/>
                </a:lnTo>
                <a:lnTo>
                  <a:pt x="151460" y="227281"/>
                </a:lnTo>
                <a:lnTo>
                  <a:pt x="154313" y="220101"/>
                </a:lnTo>
                <a:lnTo>
                  <a:pt x="157168" y="212456"/>
                </a:lnTo>
                <a:lnTo>
                  <a:pt x="159071" y="205455"/>
                </a:lnTo>
                <a:lnTo>
                  <a:pt x="160340" y="198883"/>
                </a:lnTo>
                <a:lnTo>
                  <a:pt x="161186" y="192596"/>
                </a:lnTo>
                <a:lnTo>
                  <a:pt x="162702" y="185547"/>
                </a:lnTo>
                <a:lnTo>
                  <a:pt x="164666" y="177991"/>
                </a:lnTo>
                <a:lnTo>
                  <a:pt x="166927" y="170096"/>
                </a:lnTo>
                <a:lnTo>
                  <a:pt x="169388" y="162927"/>
                </a:lnTo>
                <a:lnTo>
                  <a:pt x="171980" y="156243"/>
                </a:lnTo>
                <a:lnTo>
                  <a:pt x="174661" y="149882"/>
                </a:lnTo>
                <a:lnTo>
                  <a:pt x="178353" y="143737"/>
                </a:lnTo>
                <a:lnTo>
                  <a:pt x="182720" y="137735"/>
                </a:lnTo>
                <a:lnTo>
                  <a:pt x="187535" y="131828"/>
                </a:lnTo>
                <a:lnTo>
                  <a:pt x="192651" y="125986"/>
                </a:lnTo>
                <a:lnTo>
                  <a:pt x="197967" y="120185"/>
                </a:lnTo>
                <a:lnTo>
                  <a:pt x="203415" y="114414"/>
                </a:lnTo>
                <a:lnTo>
                  <a:pt x="208953" y="109613"/>
                </a:lnTo>
                <a:lnTo>
                  <a:pt x="220185" y="101740"/>
                </a:lnTo>
                <a:lnTo>
                  <a:pt x="231528" y="97605"/>
                </a:lnTo>
                <a:lnTo>
                  <a:pt x="254332" y="94951"/>
                </a:lnTo>
                <a:lnTo>
                  <a:pt x="271466" y="94491"/>
                </a:lnTo>
                <a:lnTo>
                  <a:pt x="277181" y="96331"/>
                </a:lnTo>
                <a:lnTo>
                  <a:pt x="295276" y="107071"/>
                </a:lnTo>
                <a:lnTo>
                  <a:pt x="310303" y="113627"/>
                </a:lnTo>
                <a:lnTo>
                  <a:pt x="318311" y="117662"/>
                </a:lnTo>
                <a:lnTo>
                  <a:pt x="326508" y="122256"/>
                </a:lnTo>
                <a:lnTo>
                  <a:pt x="334830" y="127224"/>
                </a:lnTo>
                <a:lnTo>
                  <a:pt x="351696" y="135284"/>
                </a:lnTo>
                <a:lnTo>
                  <a:pt x="367764" y="142994"/>
                </a:lnTo>
                <a:lnTo>
                  <a:pt x="374717" y="147717"/>
                </a:lnTo>
                <a:lnTo>
                  <a:pt x="381256" y="152771"/>
                </a:lnTo>
                <a:lnTo>
                  <a:pt x="396142" y="160925"/>
                </a:lnTo>
                <a:lnTo>
                  <a:pt x="412283" y="167725"/>
                </a:lnTo>
                <a:lnTo>
                  <a:pt x="436483" y="175956"/>
                </a:lnTo>
                <a:lnTo>
                  <a:pt x="464750" y="179219"/>
                </a:lnTo>
                <a:lnTo>
                  <a:pt x="493016" y="179864"/>
                </a:lnTo>
                <a:lnTo>
                  <a:pt x="515649" y="175425"/>
                </a:lnTo>
                <a:lnTo>
                  <a:pt x="535901" y="168077"/>
                </a:lnTo>
                <a:lnTo>
                  <a:pt x="548059" y="160109"/>
                </a:lnTo>
                <a:lnTo>
                  <a:pt x="553968" y="155316"/>
                </a:lnTo>
                <a:lnTo>
                  <a:pt x="559812" y="149265"/>
                </a:lnTo>
                <a:lnTo>
                  <a:pt x="565613" y="142372"/>
                </a:lnTo>
                <a:lnTo>
                  <a:pt x="571386" y="134920"/>
                </a:lnTo>
                <a:lnTo>
                  <a:pt x="577138" y="128046"/>
                </a:lnTo>
                <a:lnTo>
                  <a:pt x="582879" y="121560"/>
                </a:lnTo>
                <a:lnTo>
                  <a:pt x="588611" y="115330"/>
                </a:lnTo>
                <a:lnTo>
                  <a:pt x="595290" y="109272"/>
                </a:lnTo>
                <a:lnTo>
                  <a:pt x="602600" y="103328"/>
                </a:lnTo>
                <a:lnTo>
                  <a:pt x="610331" y="97460"/>
                </a:lnTo>
                <a:lnTo>
                  <a:pt x="617389" y="91643"/>
                </a:lnTo>
                <a:lnTo>
                  <a:pt x="624001" y="85861"/>
                </a:lnTo>
                <a:lnTo>
                  <a:pt x="630313" y="80101"/>
                </a:lnTo>
                <a:lnTo>
                  <a:pt x="636427" y="75308"/>
                </a:lnTo>
                <a:lnTo>
                  <a:pt x="648298" y="67443"/>
                </a:lnTo>
                <a:lnTo>
                  <a:pt x="659925" y="60772"/>
                </a:lnTo>
                <a:lnTo>
                  <a:pt x="665693" y="57660"/>
                </a:lnTo>
                <a:lnTo>
                  <a:pt x="679721" y="54202"/>
                </a:lnTo>
                <a:lnTo>
                  <a:pt x="687463" y="53279"/>
                </a:lnTo>
                <a:lnTo>
                  <a:pt x="701144" y="54795"/>
                </a:lnTo>
                <a:lnTo>
                  <a:pt x="707460" y="56532"/>
                </a:lnTo>
                <a:lnTo>
                  <a:pt x="719557" y="63543"/>
                </a:lnTo>
                <a:lnTo>
                  <a:pt x="725449" y="68080"/>
                </a:lnTo>
                <a:lnTo>
                  <a:pt x="732235" y="73009"/>
                </a:lnTo>
                <a:lnTo>
                  <a:pt x="747395" y="83566"/>
                </a:lnTo>
                <a:lnTo>
                  <a:pt x="754486" y="89048"/>
                </a:lnTo>
                <a:lnTo>
                  <a:pt x="761119" y="94609"/>
                </a:lnTo>
                <a:lnTo>
                  <a:pt x="767445" y="100220"/>
                </a:lnTo>
                <a:lnTo>
                  <a:pt x="774520" y="105866"/>
                </a:lnTo>
                <a:lnTo>
                  <a:pt x="782094" y="111535"/>
                </a:lnTo>
                <a:lnTo>
                  <a:pt x="790001" y="117219"/>
                </a:lnTo>
                <a:lnTo>
                  <a:pt x="797177" y="122914"/>
                </a:lnTo>
                <a:lnTo>
                  <a:pt x="803866" y="128615"/>
                </a:lnTo>
                <a:lnTo>
                  <a:pt x="810231" y="134321"/>
                </a:lnTo>
                <a:lnTo>
                  <a:pt x="817331" y="140030"/>
                </a:lnTo>
                <a:lnTo>
                  <a:pt x="824922" y="145741"/>
                </a:lnTo>
                <a:lnTo>
                  <a:pt x="832841" y="151453"/>
                </a:lnTo>
                <a:lnTo>
                  <a:pt x="840025" y="156214"/>
                </a:lnTo>
                <a:lnTo>
                  <a:pt x="853087" y="164043"/>
                </a:lnTo>
                <a:lnTo>
                  <a:pt x="865242" y="168158"/>
                </a:lnTo>
                <a:lnTo>
                  <a:pt x="871151" y="169256"/>
                </a:lnTo>
                <a:lnTo>
                  <a:pt x="876994" y="169034"/>
                </a:lnTo>
                <a:lnTo>
                  <a:pt x="888568" y="166249"/>
                </a:lnTo>
                <a:lnTo>
                  <a:pt x="902601" y="159296"/>
                </a:lnTo>
                <a:lnTo>
                  <a:pt x="910345" y="154775"/>
                </a:lnTo>
                <a:lnTo>
                  <a:pt x="916459" y="149856"/>
                </a:lnTo>
                <a:lnTo>
                  <a:pt x="921488" y="144671"/>
                </a:lnTo>
                <a:lnTo>
                  <a:pt x="925793" y="139310"/>
                </a:lnTo>
                <a:lnTo>
                  <a:pt x="931520" y="133831"/>
                </a:lnTo>
                <a:lnTo>
                  <a:pt x="938196" y="128273"/>
                </a:lnTo>
                <a:lnTo>
                  <a:pt x="945503" y="122663"/>
                </a:lnTo>
                <a:lnTo>
                  <a:pt x="952281" y="116065"/>
                </a:lnTo>
                <a:lnTo>
                  <a:pt x="958704" y="108810"/>
                </a:lnTo>
                <a:lnTo>
                  <a:pt x="964891" y="101115"/>
                </a:lnTo>
                <a:lnTo>
                  <a:pt x="970921" y="94080"/>
                </a:lnTo>
                <a:lnTo>
                  <a:pt x="976846" y="87485"/>
                </a:lnTo>
                <a:lnTo>
                  <a:pt x="988508" y="75078"/>
                </a:lnTo>
                <a:lnTo>
                  <a:pt x="1017245" y="45823"/>
                </a:lnTo>
                <a:lnTo>
                  <a:pt x="1022968" y="41979"/>
                </a:lnTo>
                <a:lnTo>
                  <a:pt x="1034408" y="37707"/>
                </a:lnTo>
                <a:lnTo>
                  <a:pt x="1058227" y="34965"/>
                </a:lnTo>
                <a:lnTo>
                  <a:pt x="1073256" y="34591"/>
                </a:lnTo>
                <a:lnTo>
                  <a:pt x="1086920" y="36964"/>
                </a:lnTo>
                <a:lnTo>
                  <a:pt x="1100295" y="42146"/>
                </a:lnTo>
                <a:lnTo>
                  <a:pt x="1107862" y="46195"/>
                </a:lnTo>
                <a:lnTo>
                  <a:pt x="1115765" y="50799"/>
                </a:lnTo>
                <a:lnTo>
                  <a:pt x="1129625" y="58455"/>
                </a:lnTo>
                <a:lnTo>
                  <a:pt x="1143089" y="65032"/>
                </a:lnTo>
                <a:lnTo>
                  <a:pt x="1165781" y="74091"/>
                </a:lnTo>
                <a:lnTo>
                  <a:pt x="1185945" y="81855"/>
                </a:lnTo>
                <a:lnTo>
                  <a:pt x="1221704" y="85215"/>
                </a:lnTo>
                <a:lnTo>
                  <a:pt x="1244319" y="81023"/>
                </a:lnTo>
                <a:lnTo>
                  <a:pt x="1269117" y="73749"/>
                </a:lnTo>
                <a:lnTo>
                  <a:pt x="1286047" y="65798"/>
                </a:lnTo>
                <a:lnTo>
                  <a:pt x="1294562" y="61010"/>
                </a:lnTo>
                <a:lnTo>
                  <a:pt x="1302144" y="55913"/>
                </a:lnTo>
                <a:lnTo>
                  <a:pt x="1309104" y="50610"/>
                </a:lnTo>
                <a:lnTo>
                  <a:pt x="1315648" y="45170"/>
                </a:lnTo>
                <a:lnTo>
                  <a:pt x="1323821" y="40591"/>
                </a:lnTo>
                <a:lnTo>
                  <a:pt x="1343063" y="32963"/>
                </a:lnTo>
                <a:lnTo>
                  <a:pt x="1351623" y="28643"/>
                </a:lnTo>
                <a:lnTo>
                  <a:pt x="1359235" y="23858"/>
                </a:lnTo>
                <a:lnTo>
                  <a:pt x="1366214" y="18763"/>
                </a:lnTo>
                <a:lnTo>
                  <a:pt x="1381589" y="13102"/>
                </a:lnTo>
                <a:lnTo>
                  <a:pt x="1419294" y="9467"/>
                </a:lnTo>
                <a:lnTo>
                  <a:pt x="1456585" y="9702"/>
                </a:lnTo>
                <a:lnTo>
                  <a:pt x="1474142" y="13202"/>
                </a:lnTo>
                <a:lnTo>
                  <a:pt x="1488929" y="20473"/>
                </a:lnTo>
                <a:lnTo>
                  <a:pt x="1510505" y="35277"/>
                </a:lnTo>
                <a:lnTo>
                  <a:pt x="1518495" y="40663"/>
                </a:lnTo>
                <a:lnTo>
                  <a:pt x="1532454" y="49187"/>
                </a:lnTo>
                <a:lnTo>
                  <a:pt x="1545009" y="56151"/>
                </a:lnTo>
                <a:lnTo>
                  <a:pt x="1562787" y="65427"/>
                </a:lnTo>
                <a:lnTo>
                  <a:pt x="1580118" y="73255"/>
                </a:lnTo>
                <a:lnTo>
                  <a:pt x="1591593" y="75420"/>
                </a:lnTo>
                <a:lnTo>
                  <a:pt x="1603042" y="73843"/>
                </a:lnTo>
                <a:lnTo>
                  <a:pt x="1620199" y="67600"/>
                </a:lnTo>
                <a:lnTo>
                  <a:pt x="1637346" y="59717"/>
                </a:lnTo>
                <a:lnTo>
                  <a:pt x="1648777" y="53211"/>
                </a:lnTo>
                <a:lnTo>
                  <a:pt x="1654493" y="48809"/>
                </a:lnTo>
                <a:lnTo>
                  <a:pt x="1660207" y="43970"/>
                </a:lnTo>
                <a:lnTo>
                  <a:pt x="1665923" y="38838"/>
                </a:lnTo>
                <a:lnTo>
                  <a:pt x="1677353" y="28056"/>
                </a:lnTo>
                <a:lnTo>
                  <a:pt x="1683068" y="23467"/>
                </a:lnTo>
                <a:lnTo>
                  <a:pt x="1699260" y="12457"/>
                </a:lnTo>
                <a:lnTo>
                  <a:pt x="1703388" y="9257"/>
                </a:lnTo>
                <a:lnTo>
                  <a:pt x="171450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124"/>
          <p:cNvSpPr/>
          <p:nvPr/>
        </p:nvSpPr>
        <p:spPr>
          <a:xfrm>
            <a:off x="586333" y="934402"/>
            <a:ext cx="188050" cy="406619"/>
          </a:xfrm>
          <a:custGeom>
            <a:avLst/>
            <a:gdLst/>
            <a:ahLst/>
            <a:cxnLst/>
            <a:rect l="0" t="0" r="0" b="0"/>
            <a:pathLst>
              <a:path w="188050" h="406619">
                <a:moveTo>
                  <a:pt x="179476" y="0"/>
                </a:moveTo>
                <a:lnTo>
                  <a:pt x="152783" y="0"/>
                </a:lnTo>
                <a:lnTo>
                  <a:pt x="150251" y="953"/>
                </a:lnTo>
                <a:lnTo>
                  <a:pt x="148563" y="2540"/>
                </a:lnTo>
                <a:lnTo>
                  <a:pt x="147437" y="4551"/>
                </a:lnTo>
                <a:lnTo>
                  <a:pt x="144782" y="5891"/>
                </a:lnTo>
                <a:lnTo>
                  <a:pt x="141107" y="6785"/>
                </a:lnTo>
                <a:lnTo>
                  <a:pt x="136752" y="7381"/>
                </a:lnTo>
                <a:lnTo>
                  <a:pt x="132896" y="8731"/>
                </a:lnTo>
                <a:lnTo>
                  <a:pt x="129373" y="10583"/>
                </a:lnTo>
                <a:lnTo>
                  <a:pt x="126071" y="12770"/>
                </a:lnTo>
                <a:lnTo>
                  <a:pt x="121966" y="15181"/>
                </a:lnTo>
                <a:lnTo>
                  <a:pt x="117323" y="17741"/>
                </a:lnTo>
                <a:lnTo>
                  <a:pt x="107085" y="23125"/>
                </a:lnTo>
                <a:lnTo>
                  <a:pt x="96185" y="28693"/>
                </a:lnTo>
                <a:lnTo>
                  <a:pt x="90611" y="32463"/>
                </a:lnTo>
                <a:lnTo>
                  <a:pt x="84991" y="36882"/>
                </a:lnTo>
                <a:lnTo>
                  <a:pt x="79338" y="41733"/>
                </a:lnTo>
                <a:lnTo>
                  <a:pt x="73665" y="45920"/>
                </a:lnTo>
                <a:lnTo>
                  <a:pt x="67978" y="49663"/>
                </a:lnTo>
                <a:lnTo>
                  <a:pt x="62282" y="53111"/>
                </a:lnTo>
                <a:lnTo>
                  <a:pt x="56579" y="57315"/>
                </a:lnTo>
                <a:lnTo>
                  <a:pt x="50872" y="62023"/>
                </a:lnTo>
                <a:lnTo>
                  <a:pt x="45163" y="67066"/>
                </a:lnTo>
                <a:lnTo>
                  <a:pt x="33739" y="77750"/>
                </a:lnTo>
                <a:lnTo>
                  <a:pt x="28026" y="83266"/>
                </a:lnTo>
                <a:lnTo>
                  <a:pt x="23264" y="88848"/>
                </a:lnTo>
                <a:lnTo>
                  <a:pt x="19137" y="94474"/>
                </a:lnTo>
                <a:lnTo>
                  <a:pt x="15434" y="100130"/>
                </a:lnTo>
                <a:lnTo>
                  <a:pt x="12012" y="104854"/>
                </a:lnTo>
                <a:lnTo>
                  <a:pt x="8779" y="108955"/>
                </a:lnTo>
                <a:lnTo>
                  <a:pt x="5670" y="112642"/>
                </a:lnTo>
                <a:lnTo>
                  <a:pt x="2217" y="119278"/>
                </a:lnTo>
                <a:lnTo>
                  <a:pt x="682" y="125402"/>
                </a:lnTo>
                <a:lnTo>
                  <a:pt x="0" y="131299"/>
                </a:lnTo>
                <a:lnTo>
                  <a:pt x="770" y="134206"/>
                </a:lnTo>
                <a:lnTo>
                  <a:pt x="4166" y="139974"/>
                </a:lnTo>
                <a:lnTo>
                  <a:pt x="8851" y="145713"/>
                </a:lnTo>
                <a:lnTo>
                  <a:pt x="11434" y="148577"/>
                </a:lnTo>
                <a:lnTo>
                  <a:pt x="19383" y="156839"/>
                </a:lnTo>
                <a:lnTo>
                  <a:pt x="24170" y="161710"/>
                </a:lnTo>
                <a:lnTo>
                  <a:pt x="29266" y="165909"/>
                </a:lnTo>
                <a:lnTo>
                  <a:pt x="34569" y="169661"/>
                </a:lnTo>
                <a:lnTo>
                  <a:pt x="40009" y="173115"/>
                </a:lnTo>
                <a:lnTo>
                  <a:pt x="46493" y="176370"/>
                </a:lnTo>
                <a:lnTo>
                  <a:pt x="53673" y="179492"/>
                </a:lnTo>
                <a:lnTo>
                  <a:pt x="61318" y="182527"/>
                </a:lnTo>
                <a:lnTo>
                  <a:pt x="68319" y="185502"/>
                </a:lnTo>
                <a:lnTo>
                  <a:pt x="81178" y="191348"/>
                </a:lnTo>
                <a:lnTo>
                  <a:pt x="88227" y="195193"/>
                </a:lnTo>
                <a:lnTo>
                  <a:pt x="95783" y="199661"/>
                </a:lnTo>
                <a:lnTo>
                  <a:pt x="103679" y="204545"/>
                </a:lnTo>
                <a:lnTo>
                  <a:pt x="110847" y="209706"/>
                </a:lnTo>
                <a:lnTo>
                  <a:pt x="117531" y="215051"/>
                </a:lnTo>
                <a:lnTo>
                  <a:pt x="123892" y="220520"/>
                </a:lnTo>
                <a:lnTo>
                  <a:pt x="130038" y="226071"/>
                </a:lnTo>
                <a:lnTo>
                  <a:pt x="141946" y="237319"/>
                </a:lnTo>
                <a:lnTo>
                  <a:pt x="147789" y="243937"/>
                </a:lnTo>
                <a:lnTo>
                  <a:pt x="153589" y="251207"/>
                </a:lnTo>
                <a:lnTo>
                  <a:pt x="159361" y="258912"/>
                </a:lnTo>
                <a:lnTo>
                  <a:pt x="164161" y="265953"/>
                </a:lnTo>
                <a:lnTo>
                  <a:pt x="168314" y="272552"/>
                </a:lnTo>
                <a:lnTo>
                  <a:pt x="172034" y="278856"/>
                </a:lnTo>
                <a:lnTo>
                  <a:pt x="174515" y="285917"/>
                </a:lnTo>
                <a:lnTo>
                  <a:pt x="176169" y="293481"/>
                </a:lnTo>
                <a:lnTo>
                  <a:pt x="177271" y="301382"/>
                </a:lnTo>
                <a:lnTo>
                  <a:pt x="178006" y="308554"/>
                </a:lnTo>
                <a:lnTo>
                  <a:pt x="178496" y="315240"/>
                </a:lnTo>
                <a:lnTo>
                  <a:pt x="178823" y="321602"/>
                </a:lnTo>
                <a:lnTo>
                  <a:pt x="176646" y="333752"/>
                </a:lnTo>
                <a:lnTo>
                  <a:pt x="172504" y="345502"/>
                </a:lnTo>
                <a:lnTo>
                  <a:pt x="167487" y="357074"/>
                </a:lnTo>
                <a:lnTo>
                  <a:pt x="162083" y="368567"/>
                </a:lnTo>
                <a:lnTo>
                  <a:pt x="159308" y="374299"/>
                </a:lnTo>
                <a:lnTo>
                  <a:pt x="155553" y="379073"/>
                </a:lnTo>
                <a:lnTo>
                  <a:pt x="151145" y="383208"/>
                </a:lnTo>
                <a:lnTo>
                  <a:pt x="146302" y="386917"/>
                </a:lnTo>
                <a:lnTo>
                  <a:pt x="142120" y="390342"/>
                </a:lnTo>
                <a:lnTo>
                  <a:pt x="138380" y="393578"/>
                </a:lnTo>
                <a:lnTo>
                  <a:pt x="134933" y="396688"/>
                </a:lnTo>
                <a:lnTo>
                  <a:pt x="130731" y="399714"/>
                </a:lnTo>
                <a:lnTo>
                  <a:pt x="126025" y="402683"/>
                </a:lnTo>
                <a:lnTo>
                  <a:pt x="120982" y="405616"/>
                </a:lnTo>
                <a:lnTo>
                  <a:pt x="116668" y="406618"/>
                </a:lnTo>
                <a:lnTo>
                  <a:pt x="112839" y="406334"/>
                </a:lnTo>
                <a:lnTo>
                  <a:pt x="109334" y="405192"/>
                </a:lnTo>
                <a:lnTo>
                  <a:pt x="105092" y="404430"/>
                </a:lnTo>
                <a:lnTo>
                  <a:pt x="100359" y="403923"/>
                </a:lnTo>
                <a:lnTo>
                  <a:pt x="95299" y="403584"/>
                </a:lnTo>
                <a:lnTo>
                  <a:pt x="91926" y="401454"/>
                </a:lnTo>
                <a:lnTo>
                  <a:pt x="89677" y="398128"/>
                </a:lnTo>
                <a:lnTo>
                  <a:pt x="86225" y="389353"/>
                </a:lnTo>
                <a:lnTo>
                  <a:pt x="81517" y="379103"/>
                </a:lnTo>
                <a:lnTo>
                  <a:pt x="73510" y="362623"/>
                </a:lnTo>
                <a:lnTo>
                  <a:pt x="71685" y="356048"/>
                </a:lnTo>
                <a:lnTo>
                  <a:pt x="70468" y="348808"/>
                </a:lnTo>
                <a:lnTo>
                  <a:pt x="69657" y="341124"/>
                </a:lnTo>
                <a:lnTo>
                  <a:pt x="69116" y="332191"/>
                </a:lnTo>
                <a:lnTo>
                  <a:pt x="68515" y="312105"/>
                </a:lnTo>
                <a:lnTo>
                  <a:pt x="68176" y="283928"/>
                </a:lnTo>
                <a:lnTo>
                  <a:pt x="70034" y="274058"/>
                </a:lnTo>
                <a:lnTo>
                  <a:pt x="73177" y="263668"/>
                </a:lnTo>
                <a:lnTo>
                  <a:pt x="77178" y="252931"/>
                </a:lnTo>
                <a:lnTo>
                  <a:pt x="79845" y="242916"/>
                </a:lnTo>
                <a:lnTo>
                  <a:pt x="81623" y="233381"/>
                </a:lnTo>
                <a:lnTo>
                  <a:pt x="82808" y="224168"/>
                </a:lnTo>
                <a:lnTo>
                  <a:pt x="85503" y="214215"/>
                </a:lnTo>
                <a:lnTo>
                  <a:pt x="89205" y="203770"/>
                </a:lnTo>
                <a:lnTo>
                  <a:pt x="93578" y="192997"/>
                </a:lnTo>
                <a:lnTo>
                  <a:pt x="98398" y="183909"/>
                </a:lnTo>
                <a:lnTo>
                  <a:pt x="103517" y="175946"/>
                </a:lnTo>
                <a:lnTo>
                  <a:pt x="108834" y="168733"/>
                </a:lnTo>
                <a:lnTo>
                  <a:pt x="119822" y="153097"/>
                </a:lnTo>
                <a:lnTo>
                  <a:pt x="125420" y="144927"/>
                </a:lnTo>
                <a:lnTo>
                  <a:pt x="131056" y="137576"/>
                </a:lnTo>
                <a:lnTo>
                  <a:pt x="136719" y="130770"/>
                </a:lnTo>
                <a:lnTo>
                  <a:pt x="147138" y="119080"/>
                </a:lnTo>
                <a:lnTo>
                  <a:pt x="154944" y="110709"/>
                </a:lnTo>
                <a:lnTo>
                  <a:pt x="158359" y="106191"/>
                </a:lnTo>
                <a:lnTo>
                  <a:pt x="161588" y="101274"/>
                </a:lnTo>
                <a:lnTo>
                  <a:pt x="164693" y="96091"/>
                </a:lnTo>
                <a:lnTo>
                  <a:pt x="167716" y="91683"/>
                </a:lnTo>
                <a:lnTo>
                  <a:pt x="170684" y="87792"/>
                </a:lnTo>
                <a:lnTo>
                  <a:pt x="177740" y="79254"/>
                </a:lnTo>
                <a:lnTo>
                  <a:pt x="183513" y="73224"/>
                </a:lnTo>
                <a:lnTo>
                  <a:pt x="188049" y="685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125"/>
          <p:cNvSpPr/>
          <p:nvPr/>
        </p:nvSpPr>
        <p:spPr>
          <a:xfrm>
            <a:off x="860501" y="925830"/>
            <a:ext cx="169351" cy="364641"/>
          </a:xfrm>
          <a:custGeom>
            <a:avLst/>
            <a:gdLst/>
            <a:ahLst/>
            <a:cxnLst/>
            <a:rect l="0" t="0" r="0" b="0"/>
            <a:pathLst>
              <a:path w="169351" h="364641">
                <a:moveTo>
                  <a:pt x="68186" y="0"/>
                </a:moveTo>
                <a:lnTo>
                  <a:pt x="68186" y="12770"/>
                </a:lnTo>
                <a:lnTo>
                  <a:pt x="67233" y="15181"/>
                </a:lnTo>
                <a:lnTo>
                  <a:pt x="61342" y="24077"/>
                </a:lnTo>
                <a:lnTo>
                  <a:pt x="56254" y="33243"/>
                </a:lnTo>
                <a:lnTo>
                  <a:pt x="53564" y="37402"/>
                </a:lnTo>
                <a:lnTo>
                  <a:pt x="50818" y="41127"/>
                </a:lnTo>
                <a:lnTo>
                  <a:pt x="48035" y="44563"/>
                </a:lnTo>
                <a:lnTo>
                  <a:pt x="46179" y="48758"/>
                </a:lnTo>
                <a:lnTo>
                  <a:pt x="44118" y="58500"/>
                </a:lnTo>
                <a:lnTo>
                  <a:pt x="42615" y="64717"/>
                </a:lnTo>
                <a:lnTo>
                  <a:pt x="40661" y="71720"/>
                </a:lnTo>
                <a:lnTo>
                  <a:pt x="38406" y="79246"/>
                </a:lnTo>
                <a:lnTo>
                  <a:pt x="35950" y="86168"/>
                </a:lnTo>
                <a:lnTo>
                  <a:pt x="33361" y="92688"/>
                </a:lnTo>
                <a:lnTo>
                  <a:pt x="30682" y="98939"/>
                </a:lnTo>
                <a:lnTo>
                  <a:pt x="28895" y="105964"/>
                </a:lnTo>
                <a:lnTo>
                  <a:pt x="27705" y="113505"/>
                </a:lnTo>
                <a:lnTo>
                  <a:pt x="26911" y="121390"/>
                </a:lnTo>
                <a:lnTo>
                  <a:pt x="25429" y="129504"/>
                </a:lnTo>
                <a:lnTo>
                  <a:pt x="23489" y="137771"/>
                </a:lnTo>
                <a:lnTo>
                  <a:pt x="21243" y="146140"/>
                </a:lnTo>
                <a:lnTo>
                  <a:pt x="16207" y="163058"/>
                </a:lnTo>
                <a:lnTo>
                  <a:pt x="13531" y="171570"/>
                </a:lnTo>
                <a:lnTo>
                  <a:pt x="11747" y="180103"/>
                </a:lnTo>
                <a:lnTo>
                  <a:pt x="10557" y="188648"/>
                </a:lnTo>
                <a:lnTo>
                  <a:pt x="9764" y="197203"/>
                </a:lnTo>
                <a:lnTo>
                  <a:pt x="8283" y="205763"/>
                </a:lnTo>
                <a:lnTo>
                  <a:pt x="6343" y="214328"/>
                </a:lnTo>
                <a:lnTo>
                  <a:pt x="4098" y="222895"/>
                </a:lnTo>
                <a:lnTo>
                  <a:pt x="2600" y="230512"/>
                </a:lnTo>
                <a:lnTo>
                  <a:pt x="1602" y="237494"/>
                </a:lnTo>
                <a:lnTo>
                  <a:pt x="937" y="244054"/>
                </a:lnTo>
                <a:lnTo>
                  <a:pt x="493" y="251285"/>
                </a:lnTo>
                <a:lnTo>
                  <a:pt x="0" y="266940"/>
                </a:lnTo>
                <a:lnTo>
                  <a:pt x="821" y="274162"/>
                </a:lnTo>
                <a:lnTo>
                  <a:pt x="2321" y="280882"/>
                </a:lnTo>
                <a:lnTo>
                  <a:pt x="4274" y="287267"/>
                </a:lnTo>
                <a:lnTo>
                  <a:pt x="5575" y="293429"/>
                </a:lnTo>
                <a:lnTo>
                  <a:pt x="6443" y="299441"/>
                </a:lnTo>
                <a:lnTo>
                  <a:pt x="7021" y="305355"/>
                </a:lnTo>
                <a:lnTo>
                  <a:pt x="8360" y="311202"/>
                </a:lnTo>
                <a:lnTo>
                  <a:pt x="10204" y="317006"/>
                </a:lnTo>
                <a:lnTo>
                  <a:pt x="14794" y="327581"/>
                </a:lnTo>
                <a:lnTo>
                  <a:pt x="20009" y="335456"/>
                </a:lnTo>
                <a:lnTo>
                  <a:pt x="22733" y="338890"/>
                </a:lnTo>
                <a:lnTo>
                  <a:pt x="25501" y="342131"/>
                </a:lnTo>
                <a:lnTo>
                  <a:pt x="28299" y="345245"/>
                </a:lnTo>
                <a:lnTo>
                  <a:pt x="33949" y="351244"/>
                </a:lnTo>
                <a:lnTo>
                  <a:pt x="36789" y="354178"/>
                </a:lnTo>
                <a:lnTo>
                  <a:pt x="40587" y="356133"/>
                </a:lnTo>
                <a:lnTo>
                  <a:pt x="45024" y="357437"/>
                </a:lnTo>
                <a:lnTo>
                  <a:pt x="49887" y="358306"/>
                </a:lnTo>
                <a:lnTo>
                  <a:pt x="54082" y="359838"/>
                </a:lnTo>
                <a:lnTo>
                  <a:pt x="57831" y="361812"/>
                </a:lnTo>
                <a:lnTo>
                  <a:pt x="61282" y="364080"/>
                </a:lnTo>
                <a:lnTo>
                  <a:pt x="64536" y="364640"/>
                </a:lnTo>
                <a:lnTo>
                  <a:pt x="67658" y="364061"/>
                </a:lnTo>
                <a:lnTo>
                  <a:pt x="70691" y="362722"/>
                </a:lnTo>
                <a:lnTo>
                  <a:pt x="74619" y="361829"/>
                </a:lnTo>
                <a:lnTo>
                  <a:pt x="79142" y="361234"/>
                </a:lnTo>
                <a:lnTo>
                  <a:pt x="84062" y="360838"/>
                </a:lnTo>
                <a:lnTo>
                  <a:pt x="88295" y="359621"/>
                </a:lnTo>
                <a:lnTo>
                  <a:pt x="92070" y="357857"/>
                </a:lnTo>
                <a:lnTo>
                  <a:pt x="95538" y="355729"/>
                </a:lnTo>
                <a:lnTo>
                  <a:pt x="99756" y="353357"/>
                </a:lnTo>
                <a:lnTo>
                  <a:pt x="109522" y="348183"/>
                </a:lnTo>
                <a:lnTo>
                  <a:pt x="114793" y="344517"/>
                </a:lnTo>
                <a:lnTo>
                  <a:pt x="120213" y="340168"/>
                </a:lnTo>
                <a:lnTo>
                  <a:pt x="125730" y="335363"/>
                </a:lnTo>
                <a:lnTo>
                  <a:pt x="134401" y="327485"/>
                </a:lnTo>
                <a:lnTo>
                  <a:pt x="138047" y="324051"/>
                </a:lnTo>
                <a:lnTo>
                  <a:pt x="141430" y="319856"/>
                </a:lnTo>
                <a:lnTo>
                  <a:pt x="144638" y="315155"/>
                </a:lnTo>
                <a:lnTo>
                  <a:pt x="147729" y="310116"/>
                </a:lnTo>
                <a:lnTo>
                  <a:pt x="150742" y="304851"/>
                </a:lnTo>
                <a:lnTo>
                  <a:pt x="156630" y="293922"/>
                </a:lnTo>
                <a:lnTo>
                  <a:pt x="165300" y="277058"/>
                </a:lnTo>
                <a:lnTo>
                  <a:pt x="168498" y="268234"/>
                </a:lnTo>
                <a:lnTo>
                  <a:pt x="169350" y="264548"/>
                </a:lnTo>
                <a:lnTo>
                  <a:pt x="168966" y="261138"/>
                </a:lnTo>
                <a:lnTo>
                  <a:pt x="167758" y="257911"/>
                </a:lnTo>
                <a:lnTo>
                  <a:pt x="164828" y="251787"/>
                </a:lnTo>
                <a:lnTo>
                  <a:pt x="163525" y="245890"/>
                </a:lnTo>
                <a:lnTo>
                  <a:pt x="160406" y="240094"/>
                </a:lnTo>
                <a:lnTo>
                  <a:pt x="158241" y="237215"/>
                </a:lnTo>
                <a:lnTo>
                  <a:pt x="154893" y="234343"/>
                </a:lnTo>
                <a:lnTo>
                  <a:pt x="150755" y="231476"/>
                </a:lnTo>
                <a:lnTo>
                  <a:pt x="146092" y="228612"/>
                </a:lnTo>
                <a:lnTo>
                  <a:pt x="142031" y="226703"/>
                </a:lnTo>
                <a:lnTo>
                  <a:pt x="138371" y="225430"/>
                </a:lnTo>
                <a:lnTo>
                  <a:pt x="134979" y="224582"/>
                </a:lnTo>
                <a:lnTo>
                  <a:pt x="131764" y="224968"/>
                </a:lnTo>
                <a:lnTo>
                  <a:pt x="128669" y="226179"/>
                </a:lnTo>
                <a:lnTo>
                  <a:pt x="125653" y="227938"/>
                </a:lnTo>
                <a:lnTo>
                  <a:pt x="122690" y="229111"/>
                </a:lnTo>
                <a:lnTo>
                  <a:pt x="119762" y="229893"/>
                </a:lnTo>
                <a:lnTo>
                  <a:pt x="116857" y="230415"/>
                </a:lnTo>
                <a:lnTo>
                  <a:pt x="114921" y="231714"/>
                </a:lnTo>
                <a:lnTo>
                  <a:pt x="113630" y="233534"/>
                </a:lnTo>
                <a:lnTo>
                  <a:pt x="112770" y="235699"/>
                </a:lnTo>
                <a:lnTo>
                  <a:pt x="110291" y="238095"/>
                </a:lnTo>
                <a:lnTo>
                  <a:pt x="106733" y="240645"/>
                </a:lnTo>
                <a:lnTo>
                  <a:pt x="102457" y="243297"/>
                </a:lnTo>
                <a:lnTo>
                  <a:pt x="98653" y="246018"/>
                </a:lnTo>
                <a:lnTo>
                  <a:pt x="95165" y="248784"/>
                </a:lnTo>
                <a:lnTo>
                  <a:pt x="91887" y="251581"/>
                </a:lnTo>
                <a:lnTo>
                  <a:pt x="88749" y="255351"/>
                </a:lnTo>
                <a:lnTo>
                  <a:pt x="85705" y="259769"/>
                </a:lnTo>
                <a:lnTo>
                  <a:pt x="82723" y="264619"/>
                </a:lnTo>
                <a:lnTo>
                  <a:pt x="79782" y="268805"/>
                </a:lnTo>
                <a:lnTo>
                  <a:pt x="76869" y="272548"/>
                </a:lnTo>
                <a:lnTo>
                  <a:pt x="73975" y="275996"/>
                </a:lnTo>
                <a:lnTo>
                  <a:pt x="71093" y="279247"/>
                </a:lnTo>
                <a:lnTo>
                  <a:pt x="65350" y="285400"/>
                </a:lnTo>
                <a:lnTo>
                  <a:pt x="63438" y="288374"/>
                </a:lnTo>
                <a:lnTo>
                  <a:pt x="59794" y="297110"/>
                </a:lnTo>
                <a:lnTo>
                  <a:pt x="55566" y="302864"/>
                </a:lnTo>
                <a:lnTo>
                  <a:pt x="53052" y="308596"/>
                </a:lnTo>
                <a:lnTo>
                  <a:pt x="51041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26"/>
          <p:cNvSpPr/>
          <p:nvPr/>
        </p:nvSpPr>
        <p:spPr>
          <a:xfrm>
            <a:off x="1065847" y="900112"/>
            <a:ext cx="219916" cy="445771"/>
          </a:xfrm>
          <a:custGeom>
            <a:avLst/>
            <a:gdLst/>
            <a:ahLst/>
            <a:cxnLst/>
            <a:rect l="0" t="0" r="0" b="0"/>
            <a:pathLst>
              <a:path w="219916" h="445771">
                <a:moveTo>
                  <a:pt x="0" y="0"/>
                </a:moveTo>
                <a:lnTo>
                  <a:pt x="11932" y="0"/>
                </a:lnTo>
                <a:lnTo>
                  <a:pt x="15574" y="953"/>
                </a:lnTo>
                <a:lnTo>
                  <a:pt x="19908" y="2540"/>
                </a:lnTo>
                <a:lnTo>
                  <a:pt x="24702" y="4551"/>
                </a:lnTo>
                <a:lnTo>
                  <a:pt x="29803" y="6844"/>
                </a:lnTo>
                <a:lnTo>
                  <a:pt x="40551" y="11932"/>
                </a:lnTo>
                <a:lnTo>
                  <a:pt x="45131" y="13670"/>
                </a:lnTo>
                <a:lnTo>
                  <a:pt x="49138" y="14828"/>
                </a:lnTo>
                <a:lnTo>
                  <a:pt x="52761" y="15600"/>
                </a:lnTo>
                <a:lnTo>
                  <a:pt x="57081" y="17068"/>
                </a:lnTo>
                <a:lnTo>
                  <a:pt x="61867" y="18999"/>
                </a:lnTo>
                <a:lnTo>
                  <a:pt x="66962" y="21238"/>
                </a:lnTo>
                <a:lnTo>
                  <a:pt x="72264" y="24636"/>
                </a:lnTo>
                <a:lnTo>
                  <a:pt x="77703" y="28807"/>
                </a:lnTo>
                <a:lnTo>
                  <a:pt x="83235" y="33492"/>
                </a:lnTo>
                <a:lnTo>
                  <a:pt x="89780" y="38521"/>
                </a:lnTo>
                <a:lnTo>
                  <a:pt x="97001" y="43778"/>
                </a:lnTo>
                <a:lnTo>
                  <a:pt x="104672" y="49188"/>
                </a:lnTo>
                <a:lnTo>
                  <a:pt x="110739" y="54699"/>
                </a:lnTo>
                <a:lnTo>
                  <a:pt x="115736" y="60279"/>
                </a:lnTo>
                <a:lnTo>
                  <a:pt x="120020" y="65903"/>
                </a:lnTo>
                <a:lnTo>
                  <a:pt x="125733" y="71558"/>
                </a:lnTo>
                <a:lnTo>
                  <a:pt x="132400" y="77233"/>
                </a:lnTo>
                <a:lnTo>
                  <a:pt x="139701" y="82921"/>
                </a:lnTo>
                <a:lnTo>
                  <a:pt x="145522" y="89571"/>
                </a:lnTo>
                <a:lnTo>
                  <a:pt x="150354" y="96861"/>
                </a:lnTo>
                <a:lnTo>
                  <a:pt x="154529" y="104579"/>
                </a:lnTo>
                <a:lnTo>
                  <a:pt x="159217" y="111630"/>
                </a:lnTo>
                <a:lnTo>
                  <a:pt x="164247" y="118235"/>
                </a:lnTo>
                <a:lnTo>
                  <a:pt x="169505" y="124543"/>
                </a:lnTo>
                <a:lnTo>
                  <a:pt x="174916" y="132559"/>
                </a:lnTo>
                <a:lnTo>
                  <a:pt x="180428" y="141713"/>
                </a:lnTo>
                <a:lnTo>
                  <a:pt x="190680" y="160138"/>
                </a:lnTo>
                <a:lnTo>
                  <a:pt x="198412" y="174678"/>
                </a:lnTo>
                <a:lnTo>
                  <a:pt x="212670" y="202675"/>
                </a:lnTo>
                <a:lnTo>
                  <a:pt x="216075" y="212269"/>
                </a:lnTo>
                <a:lnTo>
                  <a:pt x="218345" y="221523"/>
                </a:lnTo>
                <a:lnTo>
                  <a:pt x="219858" y="230549"/>
                </a:lnTo>
                <a:lnTo>
                  <a:pt x="219915" y="239425"/>
                </a:lnTo>
                <a:lnTo>
                  <a:pt x="219000" y="248199"/>
                </a:lnTo>
                <a:lnTo>
                  <a:pt x="217437" y="256906"/>
                </a:lnTo>
                <a:lnTo>
                  <a:pt x="216396" y="265568"/>
                </a:lnTo>
                <a:lnTo>
                  <a:pt x="215701" y="274201"/>
                </a:lnTo>
                <a:lnTo>
                  <a:pt x="215239" y="282813"/>
                </a:lnTo>
                <a:lnTo>
                  <a:pt x="213977" y="291412"/>
                </a:lnTo>
                <a:lnTo>
                  <a:pt x="212184" y="300002"/>
                </a:lnTo>
                <a:lnTo>
                  <a:pt x="210036" y="308586"/>
                </a:lnTo>
                <a:lnTo>
                  <a:pt x="206699" y="317167"/>
                </a:lnTo>
                <a:lnTo>
                  <a:pt x="202569" y="325745"/>
                </a:lnTo>
                <a:lnTo>
                  <a:pt x="197911" y="334321"/>
                </a:lnTo>
                <a:lnTo>
                  <a:pt x="192901" y="342895"/>
                </a:lnTo>
                <a:lnTo>
                  <a:pt x="182254" y="360043"/>
                </a:lnTo>
                <a:lnTo>
                  <a:pt x="176747" y="367664"/>
                </a:lnTo>
                <a:lnTo>
                  <a:pt x="171172" y="374649"/>
                </a:lnTo>
                <a:lnTo>
                  <a:pt x="165549" y="381211"/>
                </a:lnTo>
                <a:lnTo>
                  <a:pt x="160849" y="387491"/>
                </a:lnTo>
                <a:lnTo>
                  <a:pt x="156762" y="393582"/>
                </a:lnTo>
                <a:lnTo>
                  <a:pt x="153086" y="399548"/>
                </a:lnTo>
                <a:lnTo>
                  <a:pt x="148730" y="404478"/>
                </a:lnTo>
                <a:lnTo>
                  <a:pt x="143921" y="408717"/>
                </a:lnTo>
                <a:lnTo>
                  <a:pt x="138810" y="412495"/>
                </a:lnTo>
                <a:lnTo>
                  <a:pt x="134450" y="416919"/>
                </a:lnTo>
                <a:lnTo>
                  <a:pt x="130591" y="421774"/>
                </a:lnTo>
                <a:lnTo>
                  <a:pt x="124715" y="431295"/>
                </a:lnTo>
                <a:lnTo>
                  <a:pt x="122104" y="438702"/>
                </a:lnTo>
                <a:lnTo>
                  <a:pt x="120455" y="441058"/>
                </a:lnTo>
                <a:lnTo>
                  <a:pt x="118403" y="442629"/>
                </a:lnTo>
                <a:lnTo>
                  <a:pt x="112817" y="445149"/>
                </a:lnTo>
                <a:lnTo>
                  <a:pt x="107299" y="445586"/>
                </a:lnTo>
                <a:lnTo>
                  <a:pt x="10287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27"/>
          <p:cNvSpPr/>
          <p:nvPr/>
        </p:nvSpPr>
        <p:spPr>
          <a:xfrm>
            <a:off x="1803082" y="840212"/>
            <a:ext cx="1414463" cy="462688"/>
          </a:xfrm>
          <a:custGeom>
            <a:avLst/>
            <a:gdLst/>
            <a:ahLst/>
            <a:cxnLst/>
            <a:rect l="0" t="0" r="0" b="0"/>
            <a:pathLst>
              <a:path w="1414463" h="462688">
                <a:moveTo>
                  <a:pt x="0" y="265640"/>
                </a:moveTo>
                <a:lnTo>
                  <a:pt x="12770" y="265640"/>
                </a:lnTo>
                <a:lnTo>
                  <a:pt x="15181" y="266593"/>
                </a:lnTo>
                <a:lnTo>
                  <a:pt x="23125" y="272484"/>
                </a:lnTo>
                <a:lnTo>
                  <a:pt x="28693" y="277572"/>
                </a:lnTo>
                <a:lnTo>
                  <a:pt x="37182" y="290342"/>
                </a:lnTo>
                <a:lnTo>
                  <a:pt x="48584" y="305832"/>
                </a:lnTo>
                <a:lnTo>
                  <a:pt x="54296" y="315571"/>
                </a:lnTo>
                <a:lnTo>
                  <a:pt x="62549" y="323709"/>
                </a:lnTo>
                <a:lnTo>
                  <a:pt x="67417" y="327213"/>
                </a:lnTo>
                <a:lnTo>
                  <a:pt x="75366" y="336186"/>
                </a:lnTo>
                <a:lnTo>
                  <a:pt x="82073" y="346524"/>
                </a:lnTo>
                <a:lnTo>
                  <a:pt x="88229" y="357468"/>
                </a:lnTo>
                <a:lnTo>
                  <a:pt x="96680" y="366143"/>
                </a:lnTo>
                <a:lnTo>
                  <a:pt x="101601" y="369789"/>
                </a:lnTo>
                <a:lnTo>
                  <a:pt x="109609" y="378921"/>
                </a:lnTo>
                <a:lnTo>
                  <a:pt x="115390" y="388377"/>
                </a:lnTo>
                <a:lnTo>
                  <a:pt x="119597" y="400008"/>
                </a:lnTo>
                <a:lnTo>
                  <a:pt x="126453" y="414144"/>
                </a:lnTo>
                <a:lnTo>
                  <a:pt x="134517" y="425740"/>
                </a:lnTo>
                <a:lnTo>
                  <a:pt x="142938" y="439865"/>
                </a:lnTo>
                <a:lnTo>
                  <a:pt x="148618" y="447214"/>
                </a:lnTo>
                <a:lnTo>
                  <a:pt x="151466" y="449554"/>
                </a:lnTo>
                <a:lnTo>
                  <a:pt x="154317" y="451114"/>
                </a:lnTo>
                <a:lnTo>
                  <a:pt x="157171" y="452155"/>
                </a:lnTo>
                <a:lnTo>
                  <a:pt x="162881" y="455850"/>
                </a:lnTo>
                <a:lnTo>
                  <a:pt x="170948" y="462400"/>
                </a:lnTo>
                <a:lnTo>
                  <a:pt x="175852" y="462687"/>
                </a:lnTo>
                <a:lnTo>
                  <a:pt x="177242" y="461775"/>
                </a:lnTo>
                <a:lnTo>
                  <a:pt x="178169" y="460214"/>
                </a:lnTo>
                <a:lnTo>
                  <a:pt x="179656" y="455416"/>
                </a:lnTo>
                <a:lnTo>
                  <a:pt x="179914" y="450034"/>
                </a:lnTo>
                <a:lnTo>
                  <a:pt x="184541" y="437856"/>
                </a:lnTo>
                <a:lnTo>
                  <a:pt x="186793" y="427588"/>
                </a:lnTo>
                <a:lnTo>
                  <a:pt x="187794" y="415722"/>
                </a:lnTo>
                <a:lnTo>
                  <a:pt x="188239" y="400923"/>
                </a:lnTo>
                <a:lnTo>
                  <a:pt x="188490" y="381077"/>
                </a:lnTo>
                <a:lnTo>
                  <a:pt x="191088" y="369015"/>
                </a:lnTo>
                <a:lnTo>
                  <a:pt x="194466" y="356352"/>
                </a:lnTo>
                <a:lnTo>
                  <a:pt x="195366" y="348975"/>
                </a:lnTo>
                <a:lnTo>
                  <a:pt x="195967" y="341199"/>
                </a:lnTo>
                <a:lnTo>
                  <a:pt x="196367" y="333158"/>
                </a:lnTo>
                <a:lnTo>
                  <a:pt x="196812" y="316603"/>
                </a:lnTo>
                <a:lnTo>
                  <a:pt x="197062" y="291218"/>
                </a:lnTo>
                <a:lnTo>
                  <a:pt x="198050" y="282692"/>
                </a:lnTo>
                <a:lnTo>
                  <a:pt x="199661" y="274150"/>
                </a:lnTo>
                <a:lnTo>
                  <a:pt x="201687" y="265599"/>
                </a:lnTo>
                <a:lnTo>
                  <a:pt x="203038" y="257040"/>
                </a:lnTo>
                <a:lnTo>
                  <a:pt x="203939" y="248477"/>
                </a:lnTo>
                <a:lnTo>
                  <a:pt x="204539" y="239910"/>
                </a:lnTo>
                <a:lnTo>
                  <a:pt x="204939" y="232294"/>
                </a:lnTo>
                <a:lnTo>
                  <a:pt x="205384" y="218752"/>
                </a:lnTo>
                <a:lnTo>
                  <a:pt x="205634" y="195867"/>
                </a:lnTo>
                <a:lnTo>
                  <a:pt x="206622" y="187692"/>
                </a:lnTo>
                <a:lnTo>
                  <a:pt x="208233" y="179385"/>
                </a:lnTo>
                <a:lnTo>
                  <a:pt x="210260" y="170989"/>
                </a:lnTo>
                <a:lnTo>
                  <a:pt x="215051" y="156580"/>
                </a:lnTo>
                <a:lnTo>
                  <a:pt x="219403" y="142874"/>
                </a:lnTo>
                <a:lnTo>
                  <a:pt x="220564" y="135219"/>
                </a:lnTo>
                <a:lnTo>
                  <a:pt x="221338" y="127257"/>
                </a:lnTo>
                <a:lnTo>
                  <a:pt x="224737" y="113332"/>
                </a:lnTo>
                <a:lnTo>
                  <a:pt x="229423" y="100792"/>
                </a:lnTo>
                <a:lnTo>
                  <a:pt x="234681" y="88869"/>
                </a:lnTo>
                <a:lnTo>
                  <a:pt x="237653" y="77220"/>
                </a:lnTo>
                <a:lnTo>
                  <a:pt x="238445" y="71447"/>
                </a:lnTo>
                <a:lnTo>
                  <a:pt x="241866" y="62492"/>
                </a:lnTo>
                <a:lnTo>
                  <a:pt x="249146" y="52095"/>
                </a:lnTo>
                <a:lnTo>
                  <a:pt x="251823" y="48982"/>
                </a:lnTo>
                <a:lnTo>
                  <a:pt x="253607" y="45954"/>
                </a:lnTo>
                <a:lnTo>
                  <a:pt x="255589" y="40049"/>
                </a:lnTo>
                <a:lnTo>
                  <a:pt x="256705" y="31370"/>
                </a:lnTo>
                <a:lnTo>
                  <a:pt x="257814" y="28497"/>
                </a:lnTo>
                <a:lnTo>
                  <a:pt x="264515" y="18735"/>
                </a:lnTo>
                <a:lnTo>
                  <a:pt x="280401" y="9806"/>
                </a:lnTo>
                <a:lnTo>
                  <a:pt x="284325" y="9061"/>
                </a:lnTo>
                <a:lnTo>
                  <a:pt x="286705" y="8862"/>
                </a:lnTo>
                <a:lnTo>
                  <a:pt x="309488" y="1732"/>
                </a:lnTo>
                <a:lnTo>
                  <a:pt x="348666" y="0"/>
                </a:lnTo>
                <a:lnTo>
                  <a:pt x="372437" y="866"/>
                </a:lnTo>
                <a:lnTo>
                  <a:pt x="411983" y="7276"/>
                </a:lnTo>
                <a:lnTo>
                  <a:pt x="447774" y="8230"/>
                </a:lnTo>
                <a:lnTo>
                  <a:pt x="873601" y="8465"/>
                </a:lnTo>
                <a:lnTo>
                  <a:pt x="910872" y="5925"/>
                </a:lnTo>
                <a:lnTo>
                  <a:pt x="948709" y="3526"/>
                </a:lnTo>
                <a:lnTo>
                  <a:pt x="1022107" y="7207"/>
                </a:lnTo>
                <a:lnTo>
                  <a:pt x="1078182" y="8092"/>
                </a:lnTo>
                <a:lnTo>
                  <a:pt x="1239620" y="8459"/>
                </a:lnTo>
                <a:lnTo>
                  <a:pt x="1282859" y="13014"/>
                </a:lnTo>
                <a:lnTo>
                  <a:pt x="1321282" y="15845"/>
                </a:lnTo>
                <a:lnTo>
                  <a:pt x="1361555" y="16802"/>
                </a:lnTo>
                <a:lnTo>
                  <a:pt x="1414462" y="17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28"/>
          <p:cNvSpPr/>
          <p:nvPr/>
        </p:nvSpPr>
        <p:spPr>
          <a:xfrm>
            <a:off x="2257425" y="960119"/>
            <a:ext cx="214313" cy="282776"/>
          </a:xfrm>
          <a:custGeom>
            <a:avLst/>
            <a:gdLst/>
            <a:ahLst/>
            <a:cxnLst/>
            <a:rect l="0" t="0" r="0" b="0"/>
            <a:pathLst>
              <a:path w="214313" h="282776">
                <a:moveTo>
                  <a:pt x="0" y="0"/>
                </a:moveTo>
                <a:lnTo>
                  <a:pt x="0" y="15601"/>
                </a:lnTo>
                <a:lnTo>
                  <a:pt x="5079" y="21539"/>
                </a:lnTo>
                <a:lnTo>
                  <a:pt x="9101" y="25790"/>
                </a:lnTo>
                <a:lnTo>
                  <a:pt x="12735" y="28623"/>
                </a:lnTo>
                <a:lnTo>
                  <a:pt x="19312" y="31772"/>
                </a:lnTo>
                <a:lnTo>
                  <a:pt x="22399" y="34516"/>
                </a:lnTo>
                <a:lnTo>
                  <a:pt x="28370" y="42646"/>
                </a:lnTo>
                <a:lnTo>
                  <a:pt x="31296" y="47481"/>
                </a:lnTo>
                <a:lnTo>
                  <a:pt x="34199" y="52609"/>
                </a:lnTo>
                <a:lnTo>
                  <a:pt x="39964" y="63387"/>
                </a:lnTo>
                <a:lnTo>
                  <a:pt x="45702" y="74527"/>
                </a:lnTo>
                <a:lnTo>
                  <a:pt x="49518" y="79213"/>
                </a:lnTo>
                <a:lnTo>
                  <a:pt x="53967" y="83289"/>
                </a:lnTo>
                <a:lnTo>
                  <a:pt x="58838" y="86958"/>
                </a:lnTo>
                <a:lnTo>
                  <a:pt x="63990" y="91310"/>
                </a:lnTo>
                <a:lnTo>
                  <a:pt x="69330" y="96116"/>
                </a:lnTo>
                <a:lnTo>
                  <a:pt x="74795" y="101225"/>
                </a:lnTo>
                <a:lnTo>
                  <a:pt x="79390" y="106536"/>
                </a:lnTo>
                <a:lnTo>
                  <a:pt x="83407" y="111982"/>
                </a:lnTo>
                <a:lnTo>
                  <a:pt x="87037" y="117517"/>
                </a:lnTo>
                <a:lnTo>
                  <a:pt x="91362" y="123112"/>
                </a:lnTo>
                <a:lnTo>
                  <a:pt x="96150" y="128748"/>
                </a:lnTo>
                <a:lnTo>
                  <a:pt x="101247" y="134409"/>
                </a:lnTo>
                <a:lnTo>
                  <a:pt x="111991" y="145780"/>
                </a:lnTo>
                <a:lnTo>
                  <a:pt x="117523" y="151480"/>
                </a:lnTo>
                <a:lnTo>
                  <a:pt x="122164" y="157184"/>
                </a:lnTo>
                <a:lnTo>
                  <a:pt x="126210" y="162892"/>
                </a:lnTo>
                <a:lnTo>
                  <a:pt x="129860" y="168602"/>
                </a:lnTo>
                <a:lnTo>
                  <a:pt x="133245" y="174314"/>
                </a:lnTo>
                <a:lnTo>
                  <a:pt x="136455" y="180027"/>
                </a:lnTo>
                <a:lnTo>
                  <a:pt x="139547" y="185741"/>
                </a:lnTo>
                <a:lnTo>
                  <a:pt x="143514" y="190502"/>
                </a:lnTo>
                <a:lnTo>
                  <a:pt x="148063" y="194629"/>
                </a:lnTo>
                <a:lnTo>
                  <a:pt x="153001" y="198333"/>
                </a:lnTo>
                <a:lnTo>
                  <a:pt x="157246" y="202707"/>
                </a:lnTo>
                <a:lnTo>
                  <a:pt x="161028" y="207528"/>
                </a:lnTo>
                <a:lnTo>
                  <a:pt x="164501" y="212647"/>
                </a:lnTo>
                <a:lnTo>
                  <a:pt x="167770" y="217965"/>
                </a:lnTo>
                <a:lnTo>
                  <a:pt x="170902" y="223415"/>
                </a:lnTo>
                <a:lnTo>
                  <a:pt x="173942" y="228954"/>
                </a:lnTo>
                <a:lnTo>
                  <a:pt x="179860" y="237648"/>
                </a:lnTo>
                <a:lnTo>
                  <a:pt x="182771" y="241299"/>
                </a:lnTo>
                <a:lnTo>
                  <a:pt x="186617" y="244686"/>
                </a:lnTo>
                <a:lnTo>
                  <a:pt x="191086" y="247897"/>
                </a:lnTo>
                <a:lnTo>
                  <a:pt x="195971" y="250990"/>
                </a:lnTo>
                <a:lnTo>
                  <a:pt x="199227" y="254004"/>
                </a:lnTo>
                <a:lnTo>
                  <a:pt x="201398" y="256966"/>
                </a:lnTo>
                <a:lnTo>
                  <a:pt x="203810" y="262798"/>
                </a:lnTo>
                <a:lnTo>
                  <a:pt x="204882" y="268564"/>
                </a:lnTo>
                <a:lnTo>
                  <a:pt x="206120" y="270483"/>
                </a:lnTo>
                <a:lnTo>
                  <a:pt x="207898" y="271762"/>
                </a:lnTo>
                <a:lnTo>
                  <a:pt x="210036" y="272615"/>
                </a:lnTo>
                <a:lnTo>
                  <a:pt x="211461" y="274136"/>
                </a:lnTo>
                <a:lnTo>
                  <a:pt x="212412" y="276103"/>
                </a:lnTo>
                <a:lnTo>
                  <a:pt x="214279" y="282775"/>
                </a:lnTo>
                <a:lnTo>
                  <a:pt x="214312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29"/>
          <p:cNvSpPr/>
          <p:nvPr/>
        </p:nvSpPr>
        <p:spPr>
          <a:xfrm>
            <a:off x="2240279" y="994410"/>
            <a:ext cx="197169" cy="239630"/>
          </a:xfrm>
          <a:custGeom>
            <a:avLst/>
            <a:gdLst/>
            <a:ahLst/>
            <a:cxnLst/>
            <a:rect l="0" t="0" r="0" b="0"/>
            <a:pathLst>
              <a:path w="197169" h="239630">
                <a:moveTo>
                  <a:pt x="197168" y="0"/>
                </a:moveTo>
                <a:lnTo>
                  <a:pt x="192617" y="4550"/>
                </a:lnTo>
                <a:lnTo>
                  <a:pt x="191276" y="6843"/>
                </a:lnTo>
                <a:lnTo>
                  <a:pt x="189787" y="11931"/>
                </a:lnTo>
                <a:lnTo>
                  <a:pt x="186585" y="17368"/>
                </a:lnTo>
                <a:lnTo>
                  <a:pt x="181987" y="23911"/>
                </a:lnTo>
                <a:lnTo>
                  <a:pt x="179427" y="28323"/>
                </a:lnTo>
                <a:lnTo>
                  <a:pt x="176769" y="33169"/>
                </a:lnTo>
                <a:lnTo>
                  <a:pt x="173091" y="38305"/>
                </a:lnTo>
                <a:lnTo>
                  <a:pt x="168734" y="43634"/>
                </a:lnTo>
                <a:lnTo>
                  <a:pt x="163925" y="49092"/>
                </a:lnTo>
                <a:lnTo>
                  <a:pt x="158813" y="54635"/>
                </a:lnTo>
                <a:lnTo>
                  <a:pt x="148054" y="65875"/>
                </a:lnTo>
                <a:lnTo>
                  <a:pt x="97141" y="117161"/>
                </a:lnTo>
                <a:lnTo>
                  <a:pt x="91431" y="123827"/>
                </a:lnTo>
                <a:lnTo>
                  <a:pt x="85719" y="131129"/>
                </a:lnTo>
                <a:lnTo>
                  <a:pt x="80006" y="138854"/>
                </a:lnTo>
                <a:lnTo>
                  <a:pt x="74293" y="145909"/>
                </a:lnTo>
                <a:lnTo>
                  <a:pt x="68579" y="152518"/>
                </a:lnTo>
                <a:lnTo>
                  <a:pt x="62864" y="158828"/>
                </a:lnTo>
                <a:lnTo>
                  <a:pt x="58102" y="164940"/>
                </a:lnTo>
                <a:lnTo>
                  <a:pt x="53975" y="170920"/>
                </a:lnTo>
                <a:lnTo>
                  <a:pt x="50271" y="176812"/>
                </a:lnTo>
                <a:lnTo>
                  <a:pt x="46849" y="181692"/>
                </a:lnTo>
                <a:lnTo>
                  <a:pt x="43615" y="185898"/>
                </a:lnTo>
                <a:lnTo>
                  <a:pt x="40507" y="189654"/>
                </a:lnTo>
                <a:lnTo>
                  <a:pt x="36530" y="194063"/>
                </a:lnTo>
                <a:lnTo>
                  <a:pt x="27031" y="204043"/>
                </a:lnTo>
                <a:lnTo>
                  <a:pt x="23736" y="208418"/>
                </a:lnTo>
                <a:lnTo>
                  <a:pt x="18146" y="219127"/>
                </a:lnTo>
                <a:lnTo>
                  <a:pt x="13462" y="225342"/>
                </a:lnTo>
                <a:lnTo>
                  <a:pt x="10022" y="229645"/>
                </a:lnTo>
                <a:lnTo>
                  <a:pt x="9217" y="233192"/>
                </a:lnTo>
                <a:lnTo>
                  <a:pt x="9002" y="235471"/>
                </a:lnTo>
                <a:lnTo>
                  <a:pt x="7907" y="236990"/>
                </a:lnTo>
                <a:lnTo>
                  <a:pt x="6224" y="238004"/>
                </a:lnTo>
                <a:lnTo>
                  <a:pt x="1230" y="239629"/>
                </a:lnTo>
                <a:lnTo>
                  <a:pt x="820" y="238810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30"/>
          <p:cNvSpPr/>
          <p:nvPr/>
        </p:nvSpPr>
        <p:spPr>
          <a:xfrm>
            <a:off x="2591752" y="951557"/>
            <a:ext cx="308611" cy="137043"/>
          </a:xfrm>
          <a:custGeom>
            <a:avLst/>
            <a:gdLst/>
            <a:ahLst/>
            <a:cxnLst/>
            <a:rect l="0" t="0" r="0" b="0"/>
            <a:pathLst>
              <a:path w="308611" h="137043">
                <a:moveTo>
                  <a:pt x="0" y="34280"/>
                </a:moveTo>
                <a:lnTo>
                  <a:pt x="4551" y="29729"/>
                </a:lnTo>
                <a:lnTo>
                  <a:pt x="6844" y="28389"/>
                </a:lnTo>
                <a:lnTo>
                  <a:pt x="15600" y="26061"/>
                </a:lnTo>
                <a:lnTo>
                  <a:pt x="18998" y="23324"/>
                </a:lnTo>
                <a:lnTo>
                  <a:pt x="21238" y="21261"/>
                </a:lnTo>
                <a:lnTo>
                  <a:pt x="23684" y="19886"/>
                </a:lnTo>
                <a:lnTo>
                  <a:pt x="31677" y="16998"/>
                </a:lnTo>
                <a:lnTo>
                  <a:pt x="37256" y="12946"/>
                </a:lnTo>
                <a:lnTo>
                  <a:pt x="42911" y="10511"/>
                </a:lnTo>
                <a:lnTo>
                  <a:pt x="49751" y="8947"/>
                </a:lnTo>
                <a:lnTo>
                  <a:pt x="53227" y="6194"/>
                </a:lnTo>
                <a:lnTo>
                  <a:pt x="55487" y="4126"/>
                </a:lnTo>
                <a:lnTo>
                  <a:pt x="57946" y="2747"/>
                </a:lnTo>
                <a:lnTo>
                  <a:pt x="63219" y="1215"/>
                </a:lnTo>
                <a:lnTo>
                  <a:pt x="71542" y="353"/>
                </a:lnTo>
                <a:lnTo>
                  <a:pt x="80041" y="98"/>
                </a:lnTo>
                <a:lnTo>
                  <a:pt x="104539" y="0"/>
                </a:lnTo>
                <a:lnTo>
                  <a:pt x="107792" y="949"/>
                </a:lnTo>
                <a:lnTo>
                  <a:pt x="113948" y="4544"/>
                </a:lnTo>
                <a:lnTo>
                  <a:pt x="119859" y="6776"/>
                </a:lnTo>
                <a:lnTo>
                  <a:pt x="122768" y="7372"/>
                </a:lnTo>
                <a:lnTo>
                  <a:pt x="128541" y="10573"/>
                </a:lnTo>
                <a:lnTo>
                  <a:pt x="131414" y="12761"/>
                </a:lnTo>
                <a:lnTo>
                  <a:pt x="137146" y="15191"/>
                </a:lnTo>
                <a:lnTo>
                  <a:pt x="140008" y="15839"/>
                </a:lnTo>
                <a:lnTo>
                  <a:pt x="145728" y="19099"/>
                </a:lnTo>
                <a:lnTo>
                  <a:pt x="148587" y="21302"/>
                </a:lnTo>
                <a:lnTo>
                  <a:pt x="150493" y="23723"/>
                </a:lnTo>
                <a:lnTo>
                  <a:pt x="151764" y="26289"/>
                </a:lnTo>
                <a:lnTo>
                  <a:pt x="152611" y="28953"/>
                </a:lnTo>
                <a:lnTo>
                  <a:pt x="153175" y="31681"/>
                </a:lnTo>
                <a:lnTo>
                  <a:pt x="153552" y="34452"/>
                </a:lnTo>
                <a:lnTo>
                  <a:pt x="153803" y="37252"/>
                </a:lnTo>
                <a:lnTo>
                  <a:pt x="153018" y="40072"/>
                </a:lnTo>
                <a:lnTo>
                  <a:pt x="151542" y="42904"/>
                </a:lnTo>
                <a:lnTo>
                  <a:pt x="149605" y="45744"/>
                </a:lnTo>
                <a:lnTo>
                  <a:pt x="147362" y="48590"/>
                </a:lnTo>
                <a:lnTo>
                  <a:pt x="144914" y="51440"/>
                </a:lnTo>
                <a:lnTo>
                  <a:pt x="142329" y="54293"/>
                </a:lnTo>
                <a:lnTo>
                  <a:pt x="139654" y="58099"/>
                </a:lnTo>
                <a:lnTo>
                  <a:pt x="136917" y="62542"/>
                </a:lnTo>
                <a:lnTo>
                  <a:pt x="134141" y="67409"/>
                </a:lnTo>
                <a:lnTo>
                  <a:pt x="131337" y="71606"/>
                </a:lnTo>
                <a:lnTo>
                  <a:pt x="128516" y="75356"/>
                </a:lnTo>
                <a:lnTo>
                  <a:pt x="125682" y="78809"/>
                </a:lnTo>
                <a:lnTo>
                  <a:pt x="121888" y="82064"/>
                </a:lnTo>
                <a:lnTo>
                  <a:pt x="117454" y="85186"/>
                </a:lnTo>
                <a:lnTo>
                  <a:pt x="112593" y="88220"/>
                </a:lnTo>
                <a:lnTo>
                  <a:pt x="108399" y="91195"/>
                </a:lnTo>
                <a:lnTo>
                  <a:pt x="104651" y="94131"/>
                </a:lnTo>
                <a:lnTo>
                  <a:pt x="101200" y="97041"/>
                </a:lnTo>
                <a:lnTo>
                  <a:pt x="96994" y="99933"/>
                </a:lnTo>
                <a:lnTo>
                  <a:pt x="92285" y="102814"/>
                </a:lnTo>
                <a:lnTo>
                  <a:pt x="87241" y="105687"/>
                </a:lnTo>
                <a:lnTo>
                  <a:pt x="82926" y="108554"/>
                </a:lnTo>
                <a:lnTo>
                  <a:pt x="79096" y="111419"/>
                </a:lnTo>
                <a:lnTo>
                  <a:pt x="75591" y="114281"/>
                </a:lnTo>
                <a:lnTo>
                  <a:pt x="71349" y="116189"/>
                </a:lnTo>
                <a:lnTo>
                  <a:pt x="66616" y="117461"/>
                </a:lnTo>
                <a:lnTo>
                  <a:pt x="61556" y="118309"/>
                </a:lnTo>
                <a:lnTo>
                  <a:pt x="58182" y="119827"/>
                </a:lnTo>
                <a:lnTo>
                  <a:pt x="55933" y="121791"/>
                </a:lnTo>
                <a:lnTo>
                  <a:pt x="54434" y="124053"/>
                </a:lnTo>
                <a:lnTo>
                  <a:pt x="52482" y="125561"/>
                </a:lnTo>
                <a:lnTo>
                  <a:pt x="50228" y="126567"/>
                </a:lnTo>
                <a:lnTo>
                  <a:pt x="44318" y="128180"/>
                </a:lnTo>
                <a:lnTo>
                  <a:pt x="43833" y="129265"/>
                </a:lnTo>
                <a:lnTo>
                  <a:pt x="43294" y="133011"/>
                </a:lnTo>
                <a:lnTo>
                  <a:pt x="42990" y="135924"/>
                </a:lnTo>
                <a:lnTo>
                  <a:pt x="43900" y="136332"/>
                </a:lnTo>
                <a:lnTo>
                  <a:pt x="52204" y="136989"/>
                </a:lnTo>
                <a:lnTo>
                  <a:pt x="54806" y="137042"/>
                </a:lnTo>
                <a:lnTo>
                  <a:pt x="62776" y="134562"/>
                </a:lnTo>
                <a:lnTo>
                  <a:pt x="67568" y="132567"/>
                </a:lnTo>
                <a:lnTo>
                  <a:pt x="72668" y="131237"/>
                </a:lnTo>
                <a:lnTo>
                  <a:pt x="77973" y="130351"/>
                </a:lnTo>
                <a:lnTo>
                  <a:pt x="83414" y="129760"/>
                </a:lnTo>
                <a:lnTo>
                  <a:pt x="90852" y="128413"/>
                </a:lnTo>
                <a:lnTo>
                  <a:pt x="99620" y="126563"/>
                </a:lnTo>
                <a:lnTo>
                  <a:pt x="109276" y="124377"/>
                </a:lnTo>
                <a:lnTo>
                  <a:pt x="118571" y="122920"/>
                </a:lnTo>
                <a:lnTo>
                  <a:pt x="127625" y="121948"/>
                </a:lnTo>
                <a:lnTo>
                  <a:pt x="136518" y="121300"/>
                </a:lnTo>
                <a:lnTo>
                  <a:pt x="146257" y="120869"/>
                </a:lnTo>
                <a:lnTo>
                  <a:pt x="167238" y="120389"/>
                </a:lnTo>
                <a:lnTo>
                  <a:pt x="178167" y="119308"/>
                </a:lnTo>
                <a:lnTo>
                  <a:pt x="189263" y="117636"/>
                </a:lnTo>
                <a:lnTo>
                  <a:pt x="200470" y="115568"/>
                </a:lnTo>
                <a:lnTo>
                  <a:pt x="210799" y="114189"/>
                </a:lnTo>
                <a:lnTo>
                  <a:pt x="220543" y="113270"/>
                </a:lnTo>
                <a:lnTo>
                  <a:pt x="229896" y="112658"/>
                </a:lnTo>
                <a:lnTo>
                  <a:pt x="245369" y="111977"/>
                </a:lnTo>
                <a:lnTo>
                  <a:pt x="264789" y="111594"/>
                </a:lnTo>
                <a:lnTo>
                  <a:pt x="308610" y="1114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31"/>
          <p:cNvSpPr/>
          <p:nvPr/>
        </p:nvSpPr>
        <p:spPr>
          <a:xfrm>
            <a:off x="2900362" y="10629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32"/>
          <p:cNvSpPr/>
          <p:nvPr/>
        </p:nvSpPr>
        <p:spPr>
          <a:xfrm>
            <a:off x="1545952" y="1603171"/>
            <a:ext cx="239986" cy="608535"/>
          </a:xfrm>
          <a:custGeom>
            <a:avLst/>
            <a:gdLst/>
            <a:ahLst/>
            <a:cxnLst/>
            <a:rect l="0" t="0" r="0" b="0"/>
            <a:pathLst>
              <a:path w="239986" h="608535">
                <a:moveTo>
                  <a:pt x="239985" y="25604"/>
                </a:moveTo>
                <a:lnTo>
                  <a:pt x="235434" y="25604"/>
                </a:lnTo>
                <a:lnTo>
                  <a:pt x="233141" y="24651"/>
                </a:lnTo>
                <a:lnTo>
                  <a:pt x="226315" y="19712"/>
                </a:lnTo>
                <a:lnTo>
                  <a:pt x="224385" y="18223"/>
                </a:lnTo>
                <a:lnTo>
                  <a:pt x="220986" y="17561"/>
                </a:lnTo>
                <a:lnTo>
                  <a:pt x="218747" y="17384"/>
                </a:lnTo>
                <a:lnTo>
                  <a:pt x="217254" y="16314"/>
                </a:lnTo>
                <a:lnTo>
                  <a:pt x="216258" y="14648"/>
                </a:lnTo>
                <a:lnTo>
                  <a:pt x="215595" y="12585"/>
                </a:lnTo>
                <a:lnTo>
                  <a:pt x="213247" y="11209"/>
                </a:lnTo>
                <a:lnTo>
                  <a:pt x="209777" y="10292"/>
                </a:lnTo>
                <a:lnTo>
                  <a:pt x="205559" y="9681"/>
                </a:lnTo>
                <a:lnTo>
                  <a:pt x="198332" y="6462"/>
                </a:lnTo>
                <a:lnTo>
                  <a:pt x="195071" y="4270"/>
                </a:lnTo>
                <a:lnTo>
                  <a:pt x="188908" y="1835"/>
                </a:lnTo>
                <a:lnTo>
                  <a:pt x="182994" y="752"/>
                </a:lnTo>
                <a:lnTo>
                  <a:pt x="177191" y="271"/>
                </a:lnTo>
                <a:lnTo>
                  <a:pt x="173357" y="143"/>
                </a:lnTo>
                <a:lnTo>
                  <a:pt x="164018" y="0"/>
                </a:lnTo>
                <a:lnTo>
                  <a:pt x="159813" y="915"/>
                </a:lnTo>
                <a:lnTo>
                  <a:pt x="152600" y="4471"/>
                </a:lnTo>
                <a:lnTo>
                  <a:pt x="143680" y="9226"/>
                </a:lnTo>
                <a:lnTo>
                  <a:pt x="105565" y="28506"/>
                </a:lnTo>
                <a:lnTo>
                  <a:pt x="99889" y="32301"/>
                </a:lnTo>
                <a:lnTo>
                  <a:pt x="94200" y="36736"/>
                </a:lnTo>
                <a:lnTo>
                  <a:pt x="88502" y="41598"/>
                </a:lnTo>
                <a:lnTo>
                  <a:pt x="82799" y="46744"/>
                </a:lnTo>
                <a:lnTo>
                  <a:pt x="71382" y="57542"/>
                </a:lnTo>
                <a:lnTo>
                  <a:pt x="54244" y="74331"/>
                </a:lnTo>
                <a:lnTo>
                  <a:pt x="48531" y="80948"/>
                </a:lnTo>
                <a:lnTo>
                  <a:pt x="42816" y="88218"/>
                </a:lnTo>
                <a:lnTo>
                  <a:pt x="37101" y="95921"/>
                </a:lnTo>
                <a:lnTo>
                  <a:pt x="32339" y="103915"/>
                </a:lnTo>
                <a:lnTo>
                  <a:pt x="28212" y="112101"/>
                </a:lnTo>
                <a:lnTo>
                  <a:pt x="21086" y="128817"/>
                </a:lnTo>
                <a:lnTo>
                  <a:pt x="14744" y="145771"/>
                </a:lnTo>
                <a:lnTo>
                  <a:pt x="8750" y="160291"/>
                </a:lnTo>
                <a:lnTo>
                  <a:pt x="5819" y="166830"/>
                </a:lnTo>
                <a:lnTo>
                  <a:pt x="2561" y="181716"/>
                </a:lnTo>
                <a:lnTo>
                  <a:pt x="1113" y="197857"/>
                </a:lnTo>
                <a:lnTo>
                  <a:pt x="470" y="214556"/>
                </a:lnTo>
                <a:lnTo>
                  <a:pt x="107" y="240022"/>
                </a:lnTo>
                <a:lnTo>
                  <a:pt x="0" y="270216"/>
                </a:lnTo>
                <a:lnTo>
                  <a:pt x="938" y="281071"/>
                </a:lnTo>
                <a:lnTo>
                  <a:pt x="2515" y="292117"/>
                </a:lnTo>
                <a:lnTo>
                  <a:pt x="4519" y="303292"/>
                </a:lnTo>
                <a:lnTo>
                  <a:pt x="6808" y="313599"/>
                </a:lnTo>
                <a:lnTo>
                  <a:pt x="9286" y="323328"/>
                </a:lnTo>
                <a:lnTo>
                  <a:pt x="14580" y="342711"/>
                </a:lnTo>
                <a:lnTo>
                  <a:pt x="20107" y="364025"/>
                </a:lnTo>
                <a:lnTo>
                  <a:pt x="21962" y="375043"/>
                </a:lnTo>
                <a:lnTo>
                  <a:pt x="23199" y="386198"/>
                </a:lnTo>
                <a:lnTo>
                  <a:pt x="24023" y="397445"/>
                </a:lnTo>
                <a:lnTo>
                  <a:pt x="24573" y="407800"/>
                </a:lnTo>
                <a:lnTo>
                  <a:pt x="25184" y="426926"/>
                </a:lnTo>
                <a:lnTo>
                  <a:pt x="27995" y="444952"/>
                </a:lnTo>
                <a:lnTo>
                  <a:pt x="31467" y="463441"/>
                </a:lnTo>
                <a:lnTo>
                  <a:pt x="32393" y="473705"/>
                </a:lnTo>
                <a:lnTo>
                  <a:pt x="33010" y="484358"/>
                </a:lnTo>
                <a:lnTo>
                  <a:pt x="33696" y="503814"/>
                </a:lnTo>
                <a:lnTo>
                  <a:pt x="34137" y="535038"/>
                </a:lnTo>
                <a:lnTo>
                  <a:pt x="34245" y="602665"/>
                </a:lnTo>
                <a:lnTo>
                  <a:pt x="33292" y="604621"/>
                </a:lnTo>
                <a:lnTo>
                  <a:pt x="31705" y="605925"/>
                </a:lnTo>
                <a:lnTo>
                  <a:pt x="26864" y="608018"/>
                </a:lnTo>
                <a:lnTo>
                  <a:pt x="23662" y="608305"/>
                </a:lnTo>
                <a:lnTo>
                  <a:pt x="17100" y="60853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33"/>
          <p:cNvSpPr/>
          <p:nvPr/>
        </p:nvSpPr>
        <p:spPr>
          <a:xfrm>
            <a:off x="1348739" y="1988820"/>
            <a:ext cx="385764" cy="34291"/>
          </a:xfrm>
          <a:custGeom>
            <a:avLst/>
            <a:gdLst/>
            <a:ahLst/>
            <a:cxnLst/>
            <a:rect l="0" t="0" r="0" b="0"/>
            <a:pathLst>
              <a:path w="385764" h="34291">
                <a:moveTo>
                  <a:pt x="0" y="34290"/>
                </a:moveTo>
                <a:lnTo>
                  <a:pt x="0" y="26070"/>
                </a:lnTo>
                <a:lnTo>
                  <a:pt x="953" y="25000"/>
                </a:lnTo>
                <a:lnTo>
                  <a:pt x="4551" y="21271"/>
                </a:lnTo>
                <a:lnTo>
                  <a:pt x="6844" y="19895"/>
                </a:lnTo>
                <a:lnTo>
                  <a:pt x="9326" y="18978"/>
                </a:lnTo>
                <a:lnTo>
                  <a:pt x="11932" y="18367"/>
                </a:lnTo>
                <a:lnTo>
                  <a:pt x="15575" y="17007"/>
                </a:lnTo>
                <a:lnTo>
                  <a:pt x="19909" y="15148"/>
                </a:lnTo>
                <a:lnTo>
                  <a:pt x="24703" y="12956"/>
                </a:lnTo>
                <a:lnTo>
                  <a:pt x="29803" y="11495"/>
                </a:lnTo>
                <a:lnTo>
                  <a:pt x="35109" y="10520"/>
                </a:lnTo>
                <a:lnTo>
                  <a:pt x="40551" y="9871"/>
                </a:lnTo>
                <a:lnTo>
                  <a:pt x="51678" y="9149"/>
                </a:lnTo>
                <a:lnTo>
                  <a:pt x="57312" y="8957"/>
                </a:lnTo>
                <a:lnTo>
                  <a:pt x="78894" y="8686"/>
                </a:lnTo>
                <a:lnTo>
                  <a:pt x="136122" y="8582"/>
                </a:lnTo>
                <a:lnTo>
                  <a:pt x="145040" y="9531"/>
                </a:lnTo>
                <a:lnTo>
                  <a:pt x="153844" y="11117"/>
                </a:lnTo>
                <a:lnTo>
                  <a:pt x="162570" y="13126"/>
                </a:lnTo>
                <a:lnTo>
                  <a:pt x="172198" y="14466"/>
                </a:lnTo>
                <a:lnTo>
                  <a:pt x="182426" y="15359"/>
                </a:lnTo>
                <a:lnTo>
                  <a:pt x="193055" y="15954"/>
                </a:lnTo>
                <a:lnTo>
                  <a:pt x="212485" y="16615"/>
                </a:lnTo>
                <a:lnTo>
                  <a:pt x="248242" y="17040"/>
                </a:lnTo>
                <a:lnTo>
                  <a:pt x="274213" y="17113"/>
                </a:lnTo>
                <a:lnTo>
                  <a:pt x="282822" y="16171"/>
                </a:lnTo>
                <a:lnTo>
                  <a:pt x="291418" y="14591"/>
                </a:lnTo>
                <a:lnTo>
                  <a:pt x="300006" y="12584"/>
                </a:lnTo>
                <a:lnTo>
                  <a:pt x="307637" y="11247"/>
                </a:lnTo>
                <a:lnTo>
                  <a:pt x="314629" y="10356"/>
                </a:lnTo>
                <a:lnTo>
                  <a:pt x="321195" y="9761"/>
                </a:lnTo>
                <a:lnTo>
                  <a:pt x="327478" y="9365"/>
                </a:lnTo>
                <a:lnTo>
                  <a:pt x="339538" y="8924"/>
                </a:lnTo>
                <a:lnTo>
                  <a:pt x="347327" y="7854"/>
                </a:lnTo>
                <a:lnTo>
                  <a:pt x="356329" y="6189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34"/>
          <p:cNvSpPr/>
          <p:nvPr/>
        </p:nvSpPr>
        <p:spPr>
          <a:xfrm>
            <a:off x="1927288" y="1646033"/>
            <a:ext cx="175802" cy="565673"/>
          </a:xfrm>
          <a:custGeom>
            <a:avLst/>
            <a:gdLst/>
            <a:ahLst/>
            <a:cxnLst/>
            <a:rect l="0" t="0" r="0" b="0"/>
            <a:pathLst>
              <a:path w="175802" h="565673">
                <a:moveTo>
                  <a:pt x="167259" y="17031"/>
                </a:moveTo>
                <a:lnTo>
                  <a:pt x="167259" y="12481"/>
                </a:lnTo>
                <a:lnTo>
                  <a:pt x="168212" y="11140"/>
                </a:lnTo>
                <a:lnTo>
                  <a:pt x="169799" y="10246"/>
                </a:lnTo>
                <a:lnTo>
                  <a:pt x="171810" y="9651"/>
                </a:lnTo>
                <a:lnTo>
                  <a:pt x="173150" y="8301"/>
                </a:lnTo>
                <a:lnTo>
                  <a:pt x="174044" y="6449"/>
                </a:lnTo>
                <a:lnTo>
                  <a:pt x="175801" y="0"/>
                </a:lnTo>
                <a:lnTo>
                  <a:pt x="166502" y="9227"/>
                </a:lnTo>
                <a:lnTo>
                  <a:pt x="163897" y="11828"/>
                </a:lnTo>
                <a:lnTo>
                  <a:pt x="158462" y="19799"/>
                </a:lnTo>
                <a:lnTo>
                  <a:pt x="155680" y="24592"/>
                </a:lnTo>
                <a:lnTo>
                  <a:pt x="147508" y="37537"/>
                </a:lnTo>
                <a:lnTo>
                  <a:pt x="142661" y="44989"/>
                </a:lnTo>
                <a:lnTo>
                  <a:pt x="137526" y="51862"/>
                </a:lnTo>
                <a:lnTo>
                  <a:pt x="132197" y="58350"/>
                </a:lnTo>
                <a:lnTo>
                  <a:pt x="126739" y="64579"/>
                </a:lnTo>
                <a:lnTo>
                  <a:pt x="122148" y="71590"/>
                </a:lnTo>
                <a:lnTo>
                  <a:pt x="118135" y="79121"/>
                </a:lnTo>
                <a:lnTo>
                  <a:pt x="114507" y="87000"/>
                </a:lnTo>
                <a:lnTo>
                  <a:pt x="110184" y="95110"/>
                </a:lnTo>
                <a:lnTo>
                  <a:pt x="105396" y="103373"/>
                </a:lnTo>
                <a:lnTo>
                  <a:pt x="94997" y="120176"/>
                </a:lnTo>
                <a:lnTo>
                  <a:pt x="84025" y="137169"/>
                </a:lnTo>
                <a:lnTo>
                  <a:pt x="79385" y="146653"/>
                </a:lnTo>
                <a:lnTo>
                  <a:pt x="75339" y="156786"/>
                </a:lnTo>
                <a:lnTo>
                  <a:pt x="71689" y="167351"/>
                </a:lnTo>
                <a:lnTo>
                  <a:pt x="67350" y="178205"/>
                </a:lnTo>
                <a:lnTo>
                  <a:pt x="62553" y="189250"/>
                </a:lnTo>
                <a:lnTo>
                  <a:pt x="57450" y="200424"/>
                </a:lnTo>
                <a:lnTo>
                  <a:pt x="52143" y="210731"/>
                </a:lnTo>
                <a:lnTo>
                  <a:pt x="46700" y="220459"/>
                </a:lnTo>
                <a:lnTo>
                  <a:pt x="41166" y="229803"/>
                </a:lnTo>
                <a:lnTo>
                  <a:pt x="37477" y="239842"/>
                </a:lnTo>
                <a:lnTo>
                  <a:pt x="35018" y="250344"/>
                </a:lnTo>
                <a:lnTo>
                  <a:pt x="33378" y="261156"/>
                </a:lnTo>
                <a:lnTo>
                  <a:pt x="31333" y="272173"/>
                </a:lnTo>
                <a:lnTo>
                  <a:pt x="26520" y="294576"/>
                </a:lnTo>
                <a:lnTo>
                  <a:pt x="22950" y="305883"/>
                </a:lnTo>
                <a:lnTo>
                  <a:pt x="18666" y="317232"/>
                </a:lnTo>
                <a:lnTo>
                  <a:pt x="13904" y="328608"/>
                </a:lnTo>
                <a:lnTo>
                  <a:pt x="10730" y="339049"/>
                </a:lnTo>
                <a:lnTo>
                  <a:pt x="8614" y="348867"/>
                </a:lnTo>
                <a:lnTo>
                  <a:pt x="7203" y="358271"/>
                </a:lnTo>
                <a:lnTo>
                  <a:pt x="5310" y="368349"/>
                </a:lnTo>
                <a:lnTo>
                  <a:pt x="666" y="389708"/>
                </a:lnTo>
                <a:lnTo>
                  <a:pt x="0" y="399785"/>
                </a:lnTo>
                <a:lnTo>
                  <a:pt x="508" y="409360"/>
                </a:lnTo>
                <a:lnTo>
                  <a:pt x="1799" y="418602"/>
                </a:lnTo>
                <a:lnTo>
                  <a:pt x="2660" y="427620"/>
                </a:lnTo>
                <a:lnTo>
                  <a:pt x="3617" y="445260"/>
                </a:lnTo>
                <a:lnTo>
                  <a:pt x="6581" y="462625"/>
                </a:lnTo>
                <a:lnTo>
                  <a:pt x="11074" y="478916"/>
                </a:lnTo>
                <a:lnTo>
                  <a:pt x="16246" y="492506"/>
                </a:lnTo>
                <a:lnTo>
                  <a:pt x="21719" y="504896"/>
                </a:lnTo>
                <a:lnTo>
                  <a:pt x="27327" y="516753"/>
                </a:lnTo>
                <a:lnTo>
                  <a:pt x="41540" y="545624"/>
                </a:lnTo>
                <a:lnTo>
                  <a:pt x="44394" y="550401"/>
                </a:lnTo>
                <a:lnTo>
                  <a:pt x="47249" y="554539"/>
                </a:lnTo>
                <a:lnTo>
                  <a:pt x="50105" y="558250"/>
                </a:lnTo>
                <a:lnTo>
                  <a:pt x="52961" y="560724"/>
                </a:lnTo>
                <a:lnTo>
                  <a:pt x="55818" y="562373"/>
                </a:lnTo>
                <a:lnTo>
                  <a:pt x="58675" y="563473"/>
                </a:lnTo>
                <a:lnTo>
                  <a:pt x="62485" y="564205"/>
                </a:lnTo>
                <a:lnTo>
                  <a:pt x="66930" y="564694"/>
                </a:lnTo>
                <a:lnTo>
                  <a:pt x="71797" y="565020"/>
                </a:lnTo>
                <a:lnTo>
                  <a:pt x="76948" y="565237"/>
                </a:lnTo>
                <a:lnTo>
                  <a:pt x="92346" y="565543"/>
                </a:lnTo>
                <a:lnTo>
                  <a:pt x="115824" y="5656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35"/>
          <p:cNvSpPr/>
          <p:nvPr/>
        </p:nvSpPr>
        <p:spPr>
          <a:xfrm>
            <a:off x="2154554" y="1988820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90296" y="25717"/>
                </a:lnTo>
                <a:lnTo>
                  <a:pt x="97345" y="24765"/>
                </a:lnTo>
                <a:lnTo>
                  <a:pt x="104902" y="23177"/>
                </a:lnTo>
                <a:lnTo>
                  <a:pt x="112797" y="21166"/>
                </a:lnTo>
                <a:lnTo>
                  <a:pt x="119966" y="19826"/>
                </a:lnTo>
                <a:lnTo>
                  <a:pt x="126650" y="18932"/>
                </a:lnTo>
                <a:lnTo>
                  <a:pt x="133011" y="18336"/>
                </a:lnTo>
                <a:lnTo>
                  <a:pt x="140109" y="17939"/>
                </a:lnTo>
                <a:lnTo>
                  <a:pt x="155616" y="17498"/>
                </a:lnTo>
                <a:lnTo>
                  <a:pt x="162799" y="16427"/>
                </a:lnTo>
                <a:lnTo>
                  <a:pt x="169493" y="14761"/>
                </a:lnTo>
                <a:lnTo>
                  <a:pt x="175860" y="12698"/>
                </a:lnTo>
                <a:lnTo>
                  <a:pt x="181058" y="11323"/>
                </a:lnTo>
                <a:lnTo>
                  <a:pt x="185476" y="10406"/>
                </a:lnTo>
                <a:lnTo>
                  <a:pt x="189373" y="9795"/>
                </a:lnTo>
                <a:lnTo>
                  <a:pt x="193876" y="8435"/>
                </a:lnTo>
                <a:lnTo>
                  <a:pt x="198784" y="6575"/>
                </a:lnTo>
                <a:lnTo>
                  <a:pt x="203960" y="4383"/>
                </a:lnTo>
                <a:lnTo>
                  <a:pt x="208363" y="2922"/>
                </a:lnTo>
                <a:lnTo>
                  <a:pt x="212252" y="1948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36"/>
          <p:cNvSpPr/>
          <p:nvPr/>
        </p:nvSpPr>
        <p:spPr>
          <a:xfrm>
            <a:off x="2386012" y="1894522"/>
            <a:ext cx="291466" cy="248464"/>
          </a:xfrm>
          <a:custGeom>
            <a:avLst/>
            <a:gdLst/>
            <a:ahLst/>
            <a:cxnLst/>
            <a:rect l="0" t="0" r="0" b="0"/>
            <a:pathLst>
              <a:path w="291466" h="248464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7741" y="10583"/>
                </a:lnTo>
                <a:lnTo>
                  <a:pt x="20400" y="12770"/>
                </a:lnTo>
                <a:lnTo>
                  <a:pt x="25894" y="20281"/>
                </a:lnTo>
                <a:lnTo>
                  <a:pt x="28693" y="24950"/>
                </a:lnTo>
                <a:lnTo>
                  <a:pt x="34342" y="32679"/>
                </a:lnTo>
                <a:lnTo>
                  <a:pt x="40981" y="40242"/>
                </a:lnTo>
                <a:lnTo>
                  <a:pt x="54476" y="54257"/>
                </a:lnTo>
                <a:lnTo>
                  <a:pt x="91837" y="91829"/>
                </a:lnTo>
                <a:lnTo>
                  <a:pt x="97420" y="98367"/>
                </a:lnTo>
                <a:lnTo>
                  <a:pt x="103047" y="105583"/>
                </a:lnTo>
                <a:lnTo>
                  <a:pt x="108703" y="113251"/>
                </a:lnTo>
                <a:lnTo>
                  <a:pt x="114378" y="120268"/>
                </a:lnTo>
                <a:lnTo>
                  <a:pt x="120067" y="126851"/>
                </a:lnTo>
                <a:lnTo>
                  <a:pt x="125765" y="133145"/>
                </a:lnTo>
                <a:lnTo>
                  <a:pt x="137175" y="145218"/>
                </a:lnTo>
                <a:lnTo>
                  <a:pt x="142885" y="151105"/>
                </a:lnTo>
                <a:lnTo>
                  <a:pt x="148597" y="155981"/>
                </a:lnTo>
                <a:lnTo>
                  <a:pt x="154310" y="160185"/>
                </a:lnTo>
                <a:lnTo>
                  <a:pt x="160023" y="163940"/>
                </a:lnTo>
                <a:lnTo>
                  <a:pt x="164785" y="168348"/>
                </a:lnTo>
                <a:lnTo>
                  <a:pt x="168911" y="173192"/>
                </a:lnTo>
                <a:lnTo>
                  <a:pt x="172615" y="178327"/>
                </a:lnTo>
                <a:lnTo>
                  <a:pt x="176989" y="182702"/>
                </a:lnTo>
                <a:lnTo>
                  <a:pt x="181810" y="186571"/>
                </a:lnTo>
                <a:lnTo>
                  <a:pt x="186929" y="190103"/>
                </a:lnTo>
                <a:lnTo>
                  <a:pt x="192247" y="194363"/>
                </a:lnTo>
                <a:lnTo>
                  <a:pt x="197697" y="199108"/>
                </a:lnTo>
                <a:lnTo>
                  <a:pt x="207881" y="208507"/>
                </a:lnTo>
                <a:lnTo>
                  <a:pt x="218968" y="219154"/>
                </a:lnTo>
                <a:lnTo>
                  <a:pt x="225272" y="225354"/>
                </a:lnTo>
                <a:lnTo>
                  <a:pt x="229239" y="227389"/>
                </a:lnTo>
                <a:lnTo>
                  <a:pt x="233788" y="228745"/>
                </a:lnTo>
                <a:lnTo>
                  <a:pt x="238726" y="229649"/>
                </a:lnTo>
                <a:lnTo>
                  <a:pt x="246753" y="233194"/>
                </a:lnTo>
                <a:lnTo>
                  <a:pt x="253496" y="237944"/>
                </a:lnTo>
                <a:lnTo>
                  <a:pt x="259667" y="243231"/>
                </a:lnTo>
                <a:lnTo>
                  <a:pt x="263599" y="245021"/>
                </a:lnTo>
                <a:lnTo>
                  <a:pt x="268125" y="246215"/>
                </a:lnTo>
                <a:lnTo>
                  <a:pt x="273048" y="247011"/>
                </a:lnTo>
                <a:lnTo>
                  <a:pt x="281057" y="247895"/>
                </a:lnTo>
                <a:lnTo>
                  <a:pt x="289409" y="248463"/>
                </a:lnTo>
                <a:lnTo>
                  <a:pt x="290094" y="247557"/>
                </a:lnTo>
                <a:lnTo>
                  <a:pt x="291465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37"/>
          <p:cNvSpPr/>
          <p:nvPr/>
        </p:nvSpPr>
        <p:spPr>
          <a:xfrm>
            <a:off x="2424115" y="1920239"/>
            <a:ext cx="227645" cy="291467"/>
          </a:xfrm>
          <a:custGeom>
            <a:avLst/>
            <a:gdLst/>
            <a:ahLst/>
            <a:cxnLst/>
            <a:rect l="0" t="0" r="0" b="0"/>
            <a:pathLst>
              <a:path w="227645" h="291467">
                <a:moveTo>
                  <a:pt x="227644" y="0"/>
                </a:moveTo>
                <a:lnTo>
                  <a:pt x="223094" y="0"/>
                </a:lnTo>
                <a:lnTo>
                  <a:pt x="221753" y="953"/>
                </a:lnTo>
                <a:lnTo>
                  <a:pt x="220859" y="2541"/>
                </a:lnTo>
                <a:lnTo>
                  <a:pt x="219425" y="7381"/>
                </a:lnTo>
                <a:lnTo>
                  <a:pt x="214626" y="12771"/>
                </a:lnTo>
                <a:lnTo>
                  <a:pt x="209793" y="20281"/>
                </a:lnTo>
                <a:lnTo>
                  <a:pt x="207171" y="24951"/>
                </a:lnTo>
                <a:lnTo>
                  <a:pt x="201718" y="35220"/>
                </a:lnTo>
                <a:lnTo>
                  <a:pt x="198930" y="40625"/>
                </a:lnTo>
                <a:lnTo>
                  <a:pt x="196119" y="47086"/>
                </a:lnTo>
                <a:lnTo>
                  <a:pt x="193292" y="54251"/>
                </a:lnTo>
                <a:lnTo>
                  <a:pt x="190456" y="61885"/>
                </a:lnTo>
                <a:lnTo>
                  <a:pt x="186659" y="70784"/>
                </a:lnTo>
                <a:lnTo>
                  <a:pt x="177362" y="90833"/>
                </a:lnTo>
                <a:lnTo>
                  <a:pt x="171262" y="100560"/>
                </a:lnTo>
                <a:lnTo>
                  <a:pt x="164339" y="109903"/>
                </a:lnTo>
                <a:lnTo>
                  <a:pt x="156866" y="118989"/>
                </a:lnTo>
                <a:lnTo>
                  <a:pt x="140942" y="139244"/>
                </a:lnTo>
                <a:lnTo>
                  <a:pt x="107436" y="183292"/>
                </a:lnTo>
                <a:lnTo>
                  <a:pt x="92939" y="203384"/>
                </a:lnTo>
                <a:lnTo>
                  <a:pt x="86406" y="212742"/>
                </a:lnTo>
                <a:lnTo>
                  <a:pt x="79193" y="221838"/>
                </a:lnTo>
                <a:lnTo>
                  <a:pt x="71527" y="230760"/>
                </a:lnTo>
                <a:lnTo>
                  <a:pt x="56341" y="247340"/>
                </a:lnTo>
                <a:lnTo>
                  <a:pt x="38035" y="266432"/>
                </a:lnTo>
                <a:lnTo>
                  <a:pt x="29709" y="274942"/>
                </a:lnTo>
                <a:lnTo>
                  <a:pt x="25202" y="278545"/>
                </a:lnTo>
                <a:lnTo>
                  <a:pt x="20293" y="281900"/>
                </a:lnTo>
                <a:lnTo>
                  <a:pt x="5669" y="290906"/>
                </a:lnTo>
                <a:lnTo>
                  <a:pt x="0" y="291355"/>
                </a:lnTo>
                <a:lnTo>
                  <a:pt x="4760" y="2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38"/>
          <p:cNvSpPr/>
          <p:nvPr/>
        </p:nvSpPr>
        <p:spPr>
          <a:xfrm>
            <a:off x="2720339" y="1705927"/>
            <a:ext cx="238189" cy="497053"/>
          </a:xfrm>
          <a:custGeom>
            <a:avLst/>
            <a:gdLst/>
            <a:ahLst/>
            <a:cxnLst/>
            <a:rect l="0" t="0" r="0" b="0"/>
            <a:pathLst>
              <a:path w="238189" h="497053">
                <a:moveTo>
                  <a:pt x="0" y="0"/>
                </a:moveTo>
                <a:lnTo>
                  <a:pt x="53644" y="0"/>
                </a:lnTo>
                <a:lnTo>
                  <a:pt x="61480" y="953"/>
                </a:lnTo>
                <a:lnTo>
                  <a:pt x="69562" y="2540"/>
                </a:lnTo>
                <a:lnTo>
                  <a:pt x="77807" y="4551"/>
                </a:lnTo>
                <a:lnTo>
                  <a:pt x="85209" y="6844"/>
                </a:lnTo>
                <a:lnTo>
                  <a:pt x="92049" y="9325"/>
                </a:lnTo>
                <a:lnTo>
                  <a:pt x="98514" y="11932"/>
                </a:lnTo>
                <a:lnTo>
                  <a:pt x="104728" y="14622"/>
                </a:lnTo>
                <a:lnTo>
                  <a:pt x="116714" y="20151"/>
                </a:lnTo>
                <a:lnTo>
                  <a:pt x="123529" y="22959"/>
                </a:lnTo>
                <a:lnTo>
                  <a:pt x="130930" y="25784"/>
                </a:lnTo>
                <a:lnTo>
                  <a:pt x="138722" y="28619"/>
                </a:lnTo>
                <a:lnTo>
                  <a:pt x="145822" y="32414"/>
                </a:lnTo>
                <a:lnTo>
                  <a:pt x="152460" y="36850"/>
                </a:lnTo>
                <a:lnTo>
                  <a:pt x="158790" y="41711"/>
                </a:lnTo>
                <a:lnTo>
                  <a:pt x="164915" y="46858"/>
                </a:lnTo>
                <a:lnTo>
                  <a:pt x="170904" y="52193"/>
                </a:lnTo>
                <a:lnTo>
                  <a:pt x="176801" y="57656"/>
                </a:lnTo>
                <a:lnTo>
                  <a:pt x="182638" y="64155"/>
                </a:lnTo>
                <a:lnTo>
                  <a:pt x="188434" y="71345"/>
                </a:lnTo>
                <a:lnTo>
                  <a:pt x="194202" y="78996"/>
                </a:lnTo>
                <a:lnTo>
                  <a:pt x="205693" y="95117"/>
                </a:lnTo>
                <a:lnTo>
                  <a:pt x="211423" y="103416"/>
                </a:lnTo>
                <a:lnTo>
                  <a:pt x="216197" y="111807"/>
                </a:lnTo>
                <a:lnTo>
                  <a:pt x="220331" y="120258"/>
                </a:lnTo>
                <a:lnTo>
                  <a:pt x="224040" y="128749"/>
                </a:lnTo>
                <a:lnTo>
                  <a:pt x="227465" y="137268"/>
                </a:lnTo>
                <a:lnTo>
                  <a:pt x="233811" y="154353"/>
                </a:lnTo>
                <a:lnTo>
                  <a:pt x="235884" y="163862"/>
                </a:lnTo>
                <a:lnTo>
                  <a:pt x="237266" y="174011"/>
                </a:lnTo>
                <a:lnTo>
                  <a:pt x="238188" y="184588"/>
                </a:lnTo>
                <a:lnTo>
                  <a:pt x="237849" y="195448"/>
                </a:lnTo>
                <a:lnTo>
                  <a:pt x="236671" y="206499"/>
                </a:lnTo>
                <a:lnTo>
                  <a:pt x="234933" y="217676"/>
                </a:lnTo>
                <a:lnTo>
                  <a:pt x="232822" y="228937"/>
                </a:lnTo>
                <a:lnTo>
                  <a:pt x="227937" y="251610"/>
                </a:lnTo>
                <a:lnTo>
                  <a:pt x="223396" y="262037"/>
                </a:lnTo>
                <a:lnTo>
                  <a:pt x="217511" y="271847"/>
                </a:lnTo>
                <a:lnTo>
                  <a:pt x="210730" y="281244"/>
                </a:lnTo>
                <a:lnTo>
                  <a:pt x="205257" y="291318"/>
                </a:lnTo>
                <a:lnTo>
                  <a:pt x="200655" y="301845"/>
                </a:lnTo>
                <a:lnTo>
                  <a:pt x="196636" y="312672"/>
                </a:lnTo>
                <a:lnTo>
                  <a:pt x="192051" y="323701"/>
                </a:lnTo>
                <a:lnTo>
                  <a:pt x="187089" y="334863"/>
                </a:lnTo>
                <a:lnTo>
                  <a:pt x="181876" y="346115"/>
                </a:lnTo>
                <a:lnTo>
                  <a:pt x="176496" y="356473"/>
                </a:lnTo>
                <a:lnTo>
                  <a:pt x="171004" y="366236"/>
                </a:lnTo>
                <a:lnTo>
                  <a:pt x="165438" y="375603"/>
                </a:lnTo>
                <a:lnTo>
                  <a:pt x="160775" y="384704"/>
                </a:lnTo>
                <a:lnTo>
                  <a:pt x="156713" y="393629"/>
                </a:lnTo>
                <a:lnTo>
                  <a:pt x="153053" y="402437"/>
                </a:lnTo>
                <a:lnTo>
                  <a:pt x="148708" y="410214"/>
                </a:lnTo>
                <a:lnTo>
                  <a:pt x="143906" y="417304"/>
                </a:lnTo>
                <a:lnTo>
                  <a:pt x="138800" y="423935"/>
                </a:lnTo>
                <a:lnTo>
                  <a:pt x="134444" y="430261"/>
                </a:lnTo>
                <a:lnTo>
                  <a:pt x="127063" y="442369"/>
                </a:lnTo>
                <a:lnTo>
                  <a:pt x="120608" y="454101"/>
                </a:lnTo>
                <a:lnTo>
                  <a:pt x="114564" y="464713"/>
                </a:lnTo>
                <a:lnTo>
                  <a:pt x="108703" y="472604"/>
                </a:lnTo>
                <a:lnTo>
                  <a:pt x="102922" y="479286"/>
                </a:lnTo>
                <a:lnTo>
                  <a:pt x="100048" y="482402"/>
                </a:lnTo>
                <a:lnTo>
                  <a:pt x="98131" y="485431"/>
                </a:lnTo>
                <a:lnTo>
                  <a:pt x="94342" y="497052"/>
                </a:lnTo>
                <a:lnTo>
                  <a:pt x="94311" y="492609"/>
                </a:lnTo>
                <a:lnTo>
                  <a:pt x="95259" y="491284"/>
                </a:lnTo>
                <a:lnTo>
                  <a:pt x="96844" y="490400"/>
                </a:lnTo>
                <a:lnTo>
                  <a:pt x="98853" y="489811"/>
                </a:lnTo>
                <a:lnTo>
                  <a:pt x="100192" y="488465"/>
                </a:lnTo>
                <a:lnTo>
                  <a:pt x="101085" y="486616"/>
                </a:lnTo>
                <a:lnTo>
                  <a:pt x="102870" y="480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39"/>
          <p:cNvSpPr/>
          <p:nvPr/>
        </p:nvSpPr>
        <p:spPr>
          <a:xfrm>
            <a:off x="3114675" y="1903095"/>
            <a:ext cx="282893" cy="8573"/>
          </a:xfrm>
          <a:custGeom>
            <a:avLst/>
            <a:gdLst/>
            <a:ahLst/>
            <a:cxnLst/>
            <a:rect l="0" t="0" r="0" b="0"/>
            <a:pathLst>
              <a:path w="282893" h="8573">
                <a:moveTo>
                  <a:pt x="0" y="8572"/>
                </a:moveTo>
                <a:lnTo>
                  <a:pt x="11931" y="8572"/>
                </a:lnTo>
                <a:lnTo>
                  <a:pt x="15574" y="7619"/>
                </a:lnTo>
                <a:lnTo>
                  <a:pt x="19908" y="6032"/>
                </a:lnTo>
                <a:lnTo>
                  <a:pt x="24702" y="4021"/>
                </a:lnTo>
                <a:lnTo>
                  <a:pt x="29803" y="2681"/>
                </a:lnTo>
                <a:lnTo>
                  <a:pt x="35108" y="1787"/>
                </a:lnTo>
                <a:lnTo>
                  <a:pt x="40550" y="1191"/>
                </a:lnTo>
                <a:lnTo>
                  <a:pt x="47036" y="794"/>
                </a:lnTo>
                <a:lnTo>
                  <a:pt x="61862" y="353"/>
                </a:lnTo>
                <a:lnTo>
                  <a:pt x="131199" y="13"/>
                </a:lnTo>
                <a:lnTo>
                  <a:pt x="267113" y="0"/>
                </a:lnTo>
                <a:lnTo>
                  <a:pt x="269515" y="952"/>
                </a:lnTo>
                <a:lnTo>
                  <a:pt x="271117" y="2540"/>
                </a:lnTo>
                <a:lnTo>
                  <a:pt x="272184" y="4550"/>
                </a:lnTo>
                <a:lnTo>
                  <a:pt x="273848" y="5891"/>
                </a:lnTo>
                <a:lnTo>
                  <a:pt x="275911" y="6785"/>
                </a:lnTo>
                <a:lnTo>
                  <a:pt x="28289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40"/>
          <p:cNvSpPr/>
          <p:nvPr/>
        </p:nvSpPr>
        <p:spPr>
          <a:xfrm>
            <a:off x="3123247" y="2032044"/>
            <a:ext cx="265749" cy="16784"/>
          </a:xfrm>
          <a:custGeom>
            <a:avLst/>
            <a:gdLst/>
            <a:ahLst/>
            <a:cxnLst/>
            <a:rect l="0" t="0" r="0" b="0"/>
            <a:pathLst>
              <a:path w="265749" h="16784">
                <a:moveTo>
                  <a:pt x="0" y="8211"/>
                </a:moveTo>
                <a:lnTo>
                  <a:pt x="0" y="16430"/>
                </a:lnTo>
                <a:lnTo>
                  <a:pt x="6844" y="16713"/>
                </a:lnTo>
                <a:lnTo>
                  <a:pt x="104224" y="16783"/>
                </a:lnTo>
                <a:lnTo>
                  <a:pt x="112345" y="15831"/>
                </a:lnTo>
                <a:lnTo>
                  <a:pt x="120617" y="14243"/>
                </a:lnTo>
                <a:lnTo>
                  <a:pt x="128989" y="12232"/>
                </a:lnTo>
                <a:lnTo>
                  <a:pt x="136475" y="10892"/>
                </a:lnTo>
                <a:lnTo>
                  <a:pt x="143371" y="9998"/>
                </a:lnTo>
                <a:lnTo>
                  <a:pt x="149873" y="9402"/>
                </a:lnTo>
                <a:lnTo>
                  <a:pt x="157065" y="9005"/>
                </a:lnTo>
                <a:lnTo>
                  <a:pt x="172677" y="8564"/>
                </a:lnTo>
                <a:lnTo>
                  <a:pt x="179888" y="7493"/>
                </a:lnTo>
                <a:lnTo>
                  <a:pt x="186600" y="5827"/>
                </a:lnTo>
                <a:lnTo>
                  <a:pt x="192980" y="3764"/>
                </a:lnTo>
                <a:lnTo>
                  <a:pt x="200091" y="2389"/>
                </a:lnTo>
                <a:lnTo>
                  <a:pt x="207689" y="1472"/>
                </a:lnTo>
                <a:lnTo>
                  <a:pt x="215612" y="860"/>
                </a:lnTo>
                <a:lnTo>
                  <a:pt x="222799" y="453"/>
                </a:lnTo>
                <a:lnTo>
                  <a:pt x="235864" y="0"/>
                </a:lnTo>
                <a:lnTo>
                  <a:pt x="242015" y="832"/>
                </a:lnTo>
                <a:lnTo>
                  <a:pt x="248021" y="2339"/>
                </a:lnTo>
                <a:lnTo>
                  <a:pt x="265748" y="82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41"/>
          <p:cNvSpPr/>
          <p:nvPr/>
        </p:nvSpPr>
        <p:spPr>
          <a:xfrm>
            <a:off x="3564078" y="1543050"/>
            <a:ext cx="1985188" cy="642894"/>
          </a:xfrm>
          <a:custGeom>
            <a:avLst/>
            <a:gdLst/>
            <a:ahLst/>
            <a:cxnLst/>
            <a:rect l="0" t="0" r="0" b="0"/>
            <a:pathLst>
              <a:path w="1985188" h="642894">
                <a:moveTo>
                  <a:pt x="4939" y="437197"/>
                </a:moveTo>
                <a:lnTo>
                  <a:pt x="0" y="437197"/>
                </a:lnTo>
                <a:lnTo>
                  <a:pt x="4101" y="437197"/>
                </a:lnTo>
                <a:lnTo>
                  <a:pt x="4380" y="438150"/>
                </a:lnTo>
                <a:lnTo>
                  <a:pt x="4690" y="441748"/>
                </a:lnTo>
                <a:lnTo>
                  <a:pt x="6679" y="444041"/>
                </a:lnTo>
                <a:lnTo>
                  <a:pt x="32880" y="462981"/>
                </a:lnTo>
                <a:lnTo>
                  <a:pt x="37854" y="465816"/>
                </a:lnTo>
                <a:lnTo>
                  <a:pt x="45921" y="474047"/>
                </a:lnTo>
                <a:lnTo>
                  <a:pt x="52681" y="485007"/>
                </a:lnTo>
                <a:lnTo>
                  <a:pt x="58860" y="499404"/>
                </a:lnTo>
                <a:lnTo>
                  <a:pt x="67694" y="519023"/>
                </a:lnTo>
                <a:lnTo>
                  <a:pt x="73470" y="533572"/>
                </a:lnTo>
                <a:lnTo>
                  <a:pt x="79212" y="548610"/>
                </a:lnTo>
                <a:lnTo>
                  <a:pt x="87800" y="567787"/>
                </a:lnTo>
                <a:lnTo>
                  <a:pt x="99235" y="591333"/>
                </a:lnTo>
                <a:lnTo>
                  <a:pt x="107809" y="606057"/>
                </a:lnTo>
                <a:lnTo>
                  <a:pt x="110666" y="609778"/>
                </a:lnTo>
                <a:lnTo>
                  <a:pt x="118921" y="616452"/>
                </a:lnTo>
                <a:lnTo>
                  <a:pt x="123790" y="619565"/>
                </a:lnTo>
                <a:lnTo>
                  <a:pt x="127035" y="622593"/>
                </a:lnTo>
                <a:lnTo>
                  <a:pt x="129199" y="625565"/>
                </a:lnTo>
                <a:lnTo>
                  <a:pt x="132555" y="631406"/>
                </a:lnTo>
                <a:lnTo>
                  <a:pt x="137222" y="637177"/>
                </a:lnTo>
                <a:lnTo>
                  <a:pt x="139800" y="639097"/>
                </a:lnTo>
                <a:lnTo>
                  <a:pt x="150192" y="642787"/>
                </a:lnTo>
                <a:lnTo>
                  <a:pt x="155080" y="642893"/>
                </a:lnTo>
                <a:lnTo>
                  <a:pt x="156468" y="641955"/>
                </a:lnTo>
                <a:lnTo>
                  <a:pt x="157393" y="640377"/>
                </a:lnTo>
                <a:lnTo>
                  <a:pt x="158421" y="636085"/>
                </a:lnTo>
                <a:lnTo>
                  <a:pt x="159136" y="618234"/>
                </a:lnTo>
                <a:lnTo>
                  <a:pt x="159235" y="585625"/>
                </a:lnTo>
                <a:lnTo>
                  <a:pt x="156700" y="571745"/>
                </a:lnTo>
                <a:lnTo>
                  <a:pt x="153351" y="556051"/>
                </a:lnTo>
                <a:lnTo>
                  <a:pt x="151862" y="539551"/>
                </a:lnTo>
                <a:lnTo>
                  <a:pt x="151201" y="522693"/>
                </a:lnTo>
                <a:lnTo>
                  <a:pt x="150828" y="494597"/>
                </a:lnTo>
                <a:lnTo>
                  <a:pt x="150672" y="322862"/>
                </a:lnTo>
                <a:lnTo>
                  <a:pt x="151624" y="311444"/>
                </a:lnTo>
                <a:lnTo>
                  <a:pt x="153212" y="300021"/>
                </a:lnTo>
                <a:lnTo>
                  <a:pt x="155222" y="288597"/>
                </a:lnTo>
                <a:lnTo>
                  <a:pt x="156563" y="278123"/>
                </a:lnTo>
                <a:lnTo>
                  <a:pt x="158052" y="258865"/>
                </a:lnTo>
                <a:lnTo>
                  <a:pt x="161255" y="240781"/>
                </a:lnTo>
                <a:lnTo>
                  <a:pt x="164900" y="223218"/>
                </a:lnTo>
                <a:lnTo>
                  <a:pt x="166521" y="205888"/>
                </a:lnTo>
                <a:lnTo>
                  <a:pt x="169781" y="188660"/>
                </a:lnTo>
                <a:lnTo>
                  <a:pt x="173452" y="172431"/>
                </a:lnTo>
                <a:lnTo>
                  <a:pt x="175084" y="158868"/>
                </a:lnTo>
                <a:lnTo>
                  <a:pt x="178349" y="143950"/>
                </a:lnTo>
                <a:lnTo>
                  <a:pt x="182023" y="128748"/>
                </a:lnTo>
                <a:lnTo>
                  <a:pt x="185043" y="109479"/>
                </a:lnTo>
                <a:lnTo>
                  <a:pt x="189125" y="97552"/>
                </a:lnTo>
                <a:lnTo>
                  <a:pt x="194115" y="88441"/>
                </a:lnTo>
                <a:lnTo>
                  <a:pt x="205079" y="70280"/>
                </a:lnTo>
                <a:lnTo>
                  <a:pt x="213270" y="62033"/>
                </a:lnTo>
                <a:lnTo>
                  <a:pt x="235871" y="43040"/>
                </a:lnTo>
                <a:lnTo>
                  <a:pt x="242831" y="37226"/>
                </a:lnTo>
                <a:lnTo>
                  <a:pt x="252274" y="31467"/>
                </a:lnTo>
                <a:lnTo>
                  <a:pt x="262820" y="28273"/>
                </a:lnTo>
                <a:lnTo>
                  <a:pt x="324150" y="17741"/>
                </a:lnTo>
                <a:lnTo>
                  <a:pt x="382248" y="17179"/>
                </a:lnTo>
                <a:lnTo>
                  <a:pt x="689223" y="17144"/>
                </a:lnTo>
                <a:lnTo>
                  <a:pt x="751188" y="12206"/>
                </a:lnTo>
                <a:lnTo>
                  <a:pt x="812817" y="15887"/>
                </a:lnTo>
                <a:lnTo>
                  <a:pt x="862800" y="16772"/>
                </a:lnTo>
                <a:lnTo>
                  <a:pt x="930890" y="17071"/>
                </a:lnTo>
                <a:lnTo>
                  <a:pt x="982240" y="12572"/>
                </a:lnTo>
                <a:lnTo>
                  <a:pt x="1033649" y="9757"/>
                </a:lnTo>
                <a:lnTo>
                  <a:pt x="1085077" y="8923"/>
                </a:lnTo>
                <a:lnTo>
                  <a:pt x="1593743" y="8572"/>
                </a:lnTo>
                <a:lnTo>
                  <a:pt x="1649176" y="4021"/>
                </a:lnTo>
                <a:lnTo>
                  <a:pt x="1701795" y="1191"/>
                </a:lnTo>
                <a:lnTo>
                  <a:pt x="1749031" y="353"/>
                </a:lnTo>
                <a:lnTo>
                  <a:pt x="1979306" y="0"/>
                </a:lnTo>
                <a:lnTo>
                  <a:pt x="1981266" y="952"/>
                </a:lnTo>
                <a:lnTo>
                  <a:pt x="1982572" y="2540"/>
                </a:lnTo>
                <a:lnTo>
                  <a:pt x="1985187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42"/>
          <p:cNvSpPr/>
          <p:nvPr/>
        </p:nvSpPr>
        <p:spPr>
          <a:xfrm>
            <a:off x="3877673" y="1666698"/>
            <a:ext cx="188550" cy="467811"/>
          </a:xfrm>
          <a:custGeom>
            <a:avLst/>
            <a:gdLst/>
            <a:ahLst/>
            <a:cxnLst/>
            <a:rect l="0" t="0" r="0" b="0"/>
            <a:pathLst>
              <a:path w="188550" h="467811">
                <a:moveTo>
                  <a:pt x="188549" y="4939"/>
                </a:moveTo>
                <a:lnTo>
                  <a:pt x="183998" y="388"/>
                </a:lnTo>
                <a:lnTo>
                  <a:pt x="182657" y="0"/>
                </a:lnTo>
                <a:lnTo>
                  <a:pt x="181764" y="694"/>
                </a:lnTo>
                <a:lnTo>
                  <a:pt x="181168" y="2109"/>
                </a:lnTo>
                <a:lnTo>
                  <a:pt x="179818" y="3052"/>
                </a:lnTo>
                <a:lnTo>
                  <a:pt x="175779" y="4100"/>
                </a:lnTo>
                <a:lnTo>
                  <a:pt x="170808" y="4566"/>
                </a:lnTo>
                <a:lnTo>
                  <a:pt x="168150" y="4691"/>
                </a:lnTo>
                <a:lnTo>
                  <a:pt x="165424" y="5726"/>
                </a:lnTo>
                <a:lnTo>
                  <a:pt x="159856" y="9416"/>
                </a:lnTo>
                <a:lnTo>
                  <a:pt x="156086" y="11734"/>
                </a:lnTo>
                <a:lnTo>
                  <a:pt x="151667" y="14231"/>
                </a:lnTo>
                <a:lnTo>
                  <a:pt x="146816" y="16849"/>
                </a:lnTo>
                <a:lnTo>
                  <a:pt x="142629" y="20499"/>
                </a:lnTo>
                <a:lnTo>
                  <a:pt x="138886" y="24837"/>
                </a:lnTo>
                <a:lnTo>
                  <a:pt x="135438" y="29635"/>
                </a:lnTo>
                <a:lnTo>
                  <a:pt x="131234" y="34738"/>
                </a:lnTo>
                <a:lnTo>
                  <a:pt x="126527" y="40045"/>
                </a:lnTo>
                <a:lnTo>
                  <a:pt x="116216" y="51022"/>
                </a:lnTo>
                <a:lnTo>
                  <a:pt x="105284" y="62250"/>
                </a:lnTo>
                <a:lnTo>
                  <a:pt x="99701" y="68864"/>
                </a:lnTo>
                <a:lnTo>
                  <a:pt x="94075" y="76131"/>
                </a:lnTo>
                <a:lnTo>
                  <a:pt x="88419" y="83833"/>
                </a:lnTo>
                <a:lnTo>
                  <a:pt x="77054" y="100010"/>
                </a:lnTo>
                <a:lnTo>
                  <a:pt x="37098" y="159289"/>
                </a:lnTo>
                <a:lnTo>
                  <a:pt x="32337" y="167847"/>
                </a:lnTo>
                <a:lnTo>
                  <a:pt x="28210" y="176409"/>
                </a:lnTo>
                <a:lnTo>
                  <a:pt x="24506" y="184975"/>
                </a:lnTo>
                <a:lnTo>
                  <a:pt x="21085" y="193543"/>
                </a:lnTo>
                <a:lnTo>
                  <a:pt x="14743" y="210683"/>
                </a:lnTo>
                <a:lnTo>
                  <a:pt x="5818" y="236398"/>
                </a:lnTo>
                <a:lnTo>
                  <a:pt x="3863" y="244970"/>
                </a:lnTo>
                <a:lnTo>
                  <a:pt x="2560" y="253542"/>
                </a:lnTo>
                <a:lnTo>
                  <a:pt x="1691" y="262114"/>
                </a:lnTo>
                <a:lnTo>
                  <a:pt x="1112" y="270687"/>
                </a:lnTo>
                <a:lnTo>
                  <a:pt x="726" y="279259"/>
                </a:lnTo>
                <a:lnTo>
                  <a:pt x="297" y="296404"/>
                </a:lnTo>
                <a:lnTo>
                  <a:pt x="0" y="339266"/>
                </a:lnTo>
                <a:lnTo>
                  <a:pt x="937" y="347839"/>
                </a:lnTo>
                <a:lnTo>
                  <a:pt x="2514" y="356412"/>
                </a:lnTo>
                <a:lnTo>
                  <a:pt x="4519" y="364984"/>
                </a:lnTo>
                <a:lnTo>
                  <a:pt x="6745" y="379589"/>
                </a:lnTo>
                <a:lnTo>
                  <a:pt x="7339" y="386151"/>
                </a:lnTo>
                <a:lnTo>
                  <a:pt x="9640" y="392430"/>
                </a:lnTo>
                <a:lnTo>
                  <a:pt x="13079" y="398522"/>
                </a:lnTo>
                <a:lnTo>
                  <a:pt x="17276" y="404487"/>
                </a:lnTo>
                <a:lnTo>
                  <a:pt x="21027" y="410370"/>
                </a:lnTo>
                <a:lnTo>
                  <a:pt x="24481" y="416196"/>
                </a:lnTo>
                <a:lnTo>
                  <a:pt x="27735" y="421985"/>
                </a:lnTo>
                <a:lnTo>
                  <a:pt x="31810" y="426797"/>
                </a:lnTo>
                <a:lnTo>
                  <a:pt x="36431" y="430958"/>
                </a:lnTo>
                <a:lnTo>
                  <a:pt x="41418" y="434684"/>
                </a:lnTo>
                <a:lnTo>
                  <a:pt x="45694" y="438121"/>
                </a:lnTo>
                <a:lnTo>
                  <a:pt x="49497" y="441364"/>
                </a:lnTo>
                <a:lnTo>
                  <a:pt x="52985" y="444479"/>
                </a:lnTo>
                <a:lnTo>
                  <a:pt x="59401" y="450480"/>
                </a:lnTo>
                <a:lnTo>
                  <a:pt x="62445" y="453414"/>
                </a:lnTo>
                <a:lnTo>
                  <a:pt x="66380" y="456322"/>
                </a:lnTo>
                <a:lnTo>
                  <a:pt x="70908" y="459214"/>
                </a:lnTo>
                <a:lnTo>
                  <a:pt x="75831" y="462094"/>
                </a:lnTo>
                <a:lnTo>
                  <a:pt x="81019" y="464014"/>
                </a:lnTo>
                <a:lnTo>
                  <a:pt x="86382" y="465294"/>
                </a:lnTo>
                <a:lnTo>
                  <a:pt x="91863" y="466147"/>
                </a:lnTo>
                <a:lnTo>
                  <a:pt x="97422" y="466716"/>
                </a:lnTo>
                <a:lnTo>
                  <a:pt x="103032" y="467095"/>
                </a:lnTo>
                <a:lnTo>
                  <a:pt x="113394" y="467517"/>
                </a:lnTo>
                <a:lnTo>
                  <a:pt x="121174" y="467704"/>
                </a:lnTo>
                <a:lnTo>
                  <a:pt x="135460" y="467810"/>
                </a:lnTo>
                <a:lnTo>
                  <a:pt x="140774" y="466872"/>
                </a:lnTo>
                <a:lnTo>
                  <a:pt x="146222" y="465294"/>
                </a:lnTo>
                <a:lnTo>
                  <a:pt x="151758" y="463290"/>
                </a:lnTo>
                <a:lnTo>
                  <a:pt x="157354" y="461001"/>
                </a:lnTo>
                <a:lnTo>
                  <a:pt x="162990" y="458523"/>
                </a:lnTo>
                <a:lnTo>
                  <a:pt x="179977" y="450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43"/>
          <p:cNvSpPr/>
          <p:nvPr/>
        </p:nvSpPr>
        <p:spPr>
          <a:xfrm>
            <a:off x="4091940" y="1937385"/>
            <a:ext cx="222886" cy="25718"/>
          </a:xfrm>
          <a:custGeom>
            <a:avLst/>
            <a:gdLst/>
            <a:ahLst/>
            <a:cxnLst/>
            <a:rect l="0" t="0" r="0" b="0"/>
            <a:pathLst>
              <a:path w="222886" h="25718">
                <a:moveTo>
                  <a:pt x="0" y="25717"/>
                </a:moveTo>
                <a:lnTo>
                  <a:pt x="0" y="17249"/>
                </a:lnTo>
                <a:lnTo>
                  <a:pt x="4551" y="12625"/>
                </a:lnTo>
                <a:lnTo>
                  <a:pt x="7796" y="11274"/>
                </a:lnTo>
                <a:lnTo>
                  <a:pt x="11864" y="10373"/>
                </a:lnTo>
                <a:lnTo>
                  <a:pt x="16482" y="9773"/>
                </a:lnTo>
                <a:lnTo>
                  <a:pt x="21465" y="9373"/>
                </a:lnTo>
                <a:lnTo>
                  <a:pt x="26693" y="9106"/>
                </a:lnTo>
                <a:lnTo>
                  <a:pt x="32083" y="8928"/>
                </a:lnTo>
                <a:lnTo>
                  <a:pt x="60312" y="8642"/>
                </a:lnTo>
                <a:lnTo>
                  <a:pt x="95654" y="8581"/>
                </a:lnTo>
                <a:lnTo>
                  <a:pt x="103774" y="7626"/>
                </a:lnTo>
                <a:lnTo>
                  <a:pt x="112045" y="6036"/>
                </a:lnTo>
                <a:lnTo>
                  <a:pt x="120417" y="4024"/>
                </a:lnTo>
                <a:lnTo>
                  <a:pt x="127903" y="2683"/>
                </a:lnTo>
                <a:lnTo>
                  <a:pt x="134798" y="1788"/>
                </a:lnTo>
                <a:lnTo>
                  <a:pt x="141300" y="1192"/>
                </a:lnTo>
                <a:lnTo>
                  <a:pt x="147540" y="794"/>
                </a:lnTo>
                <a:lnTo>
                  <a:pt x="159553" y="353"/>
                </a:lnTo>
                <a:lnTo>
                  <a:pt x="182787" y="6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44"/>
          <p:cNvSpPr/>
          <p:nvPr/>
        </p:nvSpPr>
        <p:spPr>
          <a:xfrm>
            <a:off x="4366259" y="1817370"/>
            <a:ext cx="291467" cy="257176"/>
          </a:xfrm>
          <a:custGeom>
            <a:avLst/>
            <a:gdLst/>
            <a:ahLst/>
            <a:cxnLst/>
            <a:rect l="0" t="0" r="0" b="0"/>
            <a:pathLst>
              <a:path w="291467" h="257176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1" y="6785"/>
                </a:lnTo>
                <a:lnTo>
                  <a:pt x="4552" y="7380"/>
                </a:lnTo>
                <a:lnTo>
                  <a:pt x="5892" y="8730"/>
                </a:lnTo>
                <a:lnTo>
                  <a:pt x="6786" y="10582"/>
                </a:lnTo>
                <a:lnTo>
                  <a:pt x="7382" y="12770"/>
                </a:lnTo>
                <a:lnTo>
                  <a:pt x="10584" y="17740"/>
                </a:lnTo>
                <a:lnTo>
                  <a:pt x="15182" y="24077"/>
                </a:lnTo>
                <a:lnTo>
                  <a:pt x="17742" y="28434"/>
                </a:lnTo>
                <a:lnTo>
                  <a:pt x="20400" y="33243"/>
                </a:lnTo>
                <a:lnTo>
                  <a:pt x="25895" y="41127"/>
                </a:lnTo>
                <a:lnTo>
                  <a:pt x="31512" y="48758"/>
                </a:lnTo>
                <a:lnTo>
                  <a:pt x="34343" y="53460"/>
                </a:lnTo>
                <a:lnTo>
                  <a:pt x="37183" y="58500"/>
                </a:lnTo>
                <a:lnTo>
                  <a:pt x="40982" y="63765"/>
                </a:lnTo>
                <a:lnTo>
                  <a:pt x="45419" y="69180"/>
                </a:lnTo>
                <a:lnTo>
                  <a:pt x="50282" y="74695"/>
                </a:lnTo>
                <a:lnTo>
                  <a:pt x="60765" y="85902"/>
                </a:lnTo>
                <a:lnTo>
                  <a:pt x="83017" y="108620"/>
                </a:lnTo>
                <a:lnTo>
                  <a:pt x="87730" y="115275"/>
                </a:lnTo>
                <a:lnTo>
                  <a:pt x="91825" y="122570"/>
                </a:lnTo>
                <a:lnTo>
                  <a:pt x="95507" y="130291"/>
                </a:lnTo>
                <a:lnTo>
                  <a:pt x="99866" y="137343"/>
                </a:lnTo>
                <a:lnTo>
                  <a:pt x="104678" y="143949"/>
                </a:lnTo>
                <a:lnTo>
                  <a:pt x="109791" y="150259"/>
                </a:lnTo>
                <a:lnTo>
                  <a:pt x="116056" y="156370"/>
                </a:lnTo>
                <a:lnTo>
                  <a:pt x="123091" y="162349"/>
                </a:lnTo>
                <a:lnTo>
                  <a:pt x="130638" y="168240"/>
                </a:lnTo>
                <a:lnTo>
                  <a:pt x="137575" y="174072"/>
                </a:lnTo>
                <a:lnTo>
                  <a:pt x="144104" y="179866"/>
                </a:lnTo>
                <a:lnTo>
                  <a:pt x="150362" y="185633"/>
                </a:lnTo>
                <a:lnTo>
                  <a:pt x="156439" y="190430"/>
                </a:lnTo>
                <a:lnTo>
                  <a:pt x="162395" y="194581"/>
                </a:lnTo>
                <a:lnTo>
                  <a:pt x="168271" y="198300"/>
                </a:lnTo>
                <a:lnTo>
                  <a:pt x="174093" y="202685"/>
                </a:lnTo>
                <a:lnTo>
                  <a:pt x="179880" y="207513"/>
                </a:lnTo>
                <a:lnTo>
                  <a:pt x="185643" y="212637"/>
                </a:lnTo>
                <a:lnTo>
                  <a:pt x="191389" y="216053"/>
                </a:lnTo>
                <a:lnTo>
                  <a:pt x="197126" y="218330"/>
                </a:lnTo>
                <a:lnTo>
                  <a:pt x="202855" y="219848"/>
                </a:lnTo>
                <a:lnTo>
                  <a:pt x="208579" y="221813"/>
                </a:lnTo>
                <a:lnTo>
                  <a:pt x="214300" y="224075"/>
                </a:lnTo>
                <a:lnTo>
                  <a:pt x="220020" y="226536"/>
                </a:lnTo>
                <a:lnTo>
                  <a:pt x="231454" y="231810"/>
                </a:lnTo>
                <a:lnTo>
                  <a:pt x="254318" y="242957"/>
                </a:lnTo>
                <a:lnTo>
                  <a:pt x="263208" y="246093"/>
                </a:lnTo>
                <a:lnTo>
                  <a:pt x="270334" y="247487"/>
                </a:lnTo>
                <a:lnTo>
                  <a:pt x="276676" y="248106"/>
                </a:lnTo>
                <a:lnTo>
                  <a:pt x="279701" y="249224"/>
                </a:lnTo>
                <a:lnTo>
                  <a:pt x="287556" y="254395"/>
                </a:lnTo>
                <a:lnTo>
                  <a:pt x="291466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45"/>
          <p:cNvSpPr/>
          <p:nvPr/>
        </p:nvSpPr>
        <p:spPr>
          <a:xfrm>
            <a:off x="4383404" y="1817723"/>
            <a:ext cx="222887" cy="281078"/>
          </a:xfrm>
          <a:custGeom>
            <a:avLst/>
            <a:gdLst/>
            <a:ahLst/>
            <a:cxnLst/>
            <a:rect l="0" t="0" r="0" b="0"/>
            <a:pathLst>
              <a:path w="222887" h="281078">
                <a:moveTo>
                  <a:pt x="222886" y="8219"/>
                </a:moveTo>
                <a:lnTo>
                  <a:pt x="222886" y="0"/>
                </a:lnTo>
                <a:lnTo>
                  <a:pt x="222886" y="4302"/>
                </a:lnTo>
                <a:lnTo>
                  <a:pt x="221933" y="5608"/>
                </a:lnTo>
                <a:lnTo>
                  <a:pt x="220346" y="6478"/>
                </a:lnTo>
                <a:lnTo>
                  <a:pt x="218335" y="7058"/>
                </a:lnTo>
                <a:lnTo>
                  <a:pt x="216042" y="9350"/>
                </a:lnTo>
                <a:lnTo>
                  <a:pt x="210954" y="16977"/>
                </a:lnTo>
                <a:lnTo>
                  <a:pt x="208263" y="21678"/>
                </a:lnTo>
                <a:lnTo>
                  <a:pt x="202735" y="31981"/>
                </a:lnTo>
                <a:lnTo>
                  <a:pt x="189716" y="57593"/>
                </a:lnTo>
                <a:lnTo>
                  <a:pt x="183628" y="66852"/>
                </a:lnTo>
                <a:lnTo>
                  <a:pt x="176711" y="75883"/>
                </a:lnTo>
                <a:lnTo>
                  <a:pt x="169242" y="84761"/>
                </a:lnTo>
                <a:lnTo>
                  <a:pt x="161406" y="93537"/>
                </a:lnTo>
                <a:lnTo>
                  <a:pt x="145079" y="110908"/>
                </a:lnTo>
                <a:lnTo>
                  <a:pt x="102785" y="153928"/>
                </a:lnTo>
                <a:lnTo>
                  <a:pt x="94240" y="162508"/>
                </a:lnTo>
                <a:lnTo>
                  <a:pt x="86640" y="171086"/>
                </a:lnTo>
                <a:lnTo>
                  <a:pt x="79668" y="179662"/>
                </a:lnTo>
                <a:lnTo>
                  <a:pt x="73115" y="188237"/>
                </a:lnTo>
                <a:lnTo>
                  <a:pt x="65888" y="196811"/>
                </a:lnTo>
                <a:lnTo>
                  <a:pt x="58213" y="205384"/>
                </a:lnTo>
                <a:lnTo>
                  <a:pt x="43018" y="221578"/>
                </a:lnTo>
                <a:lnTo>
                  <a:pt x="16378" y="248911"/>
                </a:lnTo>
                <a:lnTo>
                  <a:pt x="13776" y="253453"/>
                </a:lnTo>
                <a:lnTo>
                  <a:pt x="12042" y="258386"/>
                </a:lnTo>
                <a:lnTo>
                  <a:pt x="10886" y="263579"/>
                </a:lnTo>
                <a:lnTo>
                  <a:pt x="9162" y="267042"/>
                </a:lnTo>
                <a:lnTo>
                  <a:pt x="7061" y="269350"/>
                </a:lnTo>
                <a:lnTo>
                  <a:pt x="4707" y="270889"/>
                </a:lnTo>
                <a:lnTo>
                  <a:pt x="3139" y="272867"/>
                </a:lnTo>
                <a:lnTo>
                  <a:pt x="2092" y="275139"/>
                </a:lnTo>
                <a:lnTo>
                  <a:pt x="414" y="281077"/>
                </a:lnTo>
                <a:lnTo>
                  <a:pt x="276" y="280612"/>
                </a:lnTo>
                <a:lnTo>
                  <a:pt x="0" y="2739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46"/>
          <p:cNvSpPr/>
          <p:nvPr/>
        </p:nvSpPr>
        <p:spPr>
          <a:xfrm>
            <a:off x="4683442" y="1688782"/>
            <a:ext cx="205194" cy="435740"/>
          </a:xfrm>
          <a:custGeom>
            <a:avLst/>
            <a:gdLst/>
            <a:ahLst/>
            <a:cxnLst/>
            <a:rect l="0" t="0" r="0" b="0"/>
            <a:pathLst>
              <a:path w="205194" h="435740">
                <a:moveTo>
                  <a:pt x="0" y="0"/>
                </a:moveTo>
                <a:lnTo>
                  <a:pt x="9102" y="0"/>
                </a:lnTo>
                <a:lnTo>
                  <a:pt x="11783" y="953"/>
                </a:lnTo>
                <a:lnTo>
                  <a:pt x="13570" y="2540"/>
                </a:lnTo>
                <a:lnTo>
                  <a:pt x="14762" y="4551"/>
                </a:lnTo>
                <a:lnTo>
                  <a:pt x="17462" y="5891"/>
                </a:lnTo>
                <a:lnTo>
                  <a:pt x="21166" y="6785"/>
                </a:lnTo>
                <a:lnTo>
                  <a:pt x="25541" y="7381"/>
                </a:lnTo>
                <a:lnTo>
                  <a:pt x="30362" y="8731"/>
                </a:lnTo>
                <a:lnTo>
                  <a:pt x="35481" y="10583"/>
                </a:lnTo>
                <a:lnTo>
                  <a:pt x="40799" y="12770"/>
                </a:lnTo>
                <a:lnTo>
                  <a:pt x="46250" y="15181"/>
                </a:lnTo>
                <a:lnTo>
                  <a:pt x="57386" y="20400"/>
                </a:lnTo>
                <a:lnTo>
                  <a:pt x="63975" y="24077"/>
                </a:lnTo>
                <a:lnTo>
                  <a:pt x="71225" y="28434"/>
                </a:lnTo>
                <a:lnTo>
                  <a:pt x="78916" y="33244"/>
                </a:lnTo>
                <a:lnTo>
                  <a:pt x="85948" y="37402"/>
                </a:lnTo>
                <a:lnTo>
                  <a:pt x="92541" y="41127"/>
                </a:lnTo>
                <a:lnTo>
                  <a:pt x="98842" y="44563"/>
                </a:lnTo>
                <a:lnTo>
                  <a:pt x="105899" y="48759"/>
                </a:lnTo>
                <a:lnTo>
                  <a:pt x="121361" y="58501"/>
                </a:lnTo>
                <a:lnTo>
                  <a:pt x="128532" y="63765"/>
                </a:lnTo>
                <a:lnTo>
                  <a:pt x="135218" y="69180"/>
                </a:lnTo>
                <a:lnTo>
                  <a:pt x="141581" y="74695"/>
                </a:lnTo>
                <a:lnTo>
                  <a:pt x="147727" y="80277"/>
                </a:lnTo>
                <a:lnTo>
                  <a:pt x="159637" y="91559"/>
                </a:lnTo>
                <a:lnTo>
                  <a:pt x="177052" y="108620"/>
                </a:lnTo>
                <a:lnTo>
                  <a:pt x="181852" y="115276"/>
                </a:lnTo>
                <a:lnTo>
                  <a:pt x="186004" y="122571"/>
                </a:lnTo>
                <a:lnTo>
                  <a:pt x="199514" y="150259"/>
                </a:lnTo>
                <a:lnTo>
                  <a:pt x="201589" y="157323"/>
                </a:lnTo>
                <a:lnTo>
                  <a:pt x="202973" y="164889"/>
                </a:lnTo>
                <a:lnTo>
                  <a:pt x="203895" y="172791"/>
                </a:lnTo>
                <a:lnTo>
                  <a:pt x="204510" y="180917"/>
                </a:lnTo>
                <a:lnTo>
                  <a:pt x="204920" y="189191"/>
                </a:lnTo>
                <a:lnTo>
                  <a:pt x="205193" y="197565"/>
                </a:lnTo>
                <a:lnTo>
                  <a:pt x="204423" y="206005"/>
                </a:lnTo>
                <a:lnTo>
                  <a:pt x="202957" y="214489"/>
                </a:lnTo>
                <a:lnTo>
                  <a:pt x="201027" y="223003"/>
                </a:lnTo>
                <a:lnTo>
                  <a:pt x="198788" y="231536"/>
                </a:lnTo>
                <a:lnTo>
                  <a:pt x="196343" y="240082"/>
                </a:lnTo>
                <a:lnTo>
                  <a:pt x="191086" y="257198"/>
                </a:lnTo>
                <a:lnTo>
                  <a:pt x="185575" y="274330"/>
                </a:lnTo>
                <a:lnTo>
                  <a:pt x="181819" y="282899"/>
                </a:lnTo>
                <a:lnTo>
                  <a:pt x="177410" y="291470"/>
                </a:lnTo>
                <a:lnTo>
                  <a:pt x="172566" y="300041"/>
                </a:lnTo>
                <a:lnTo>
                  <a:pt x="168384" y="308612"/>
                </a:lnTo>
                <a:lnTo>
                  <a:pt x="164643" y="317184"/>
                </a:lnTo>
                <a:lnTo>
                  <a:pt x="161197" y="325756"/>
                </a:lnTo>
                <a:lnTo>
                  <a:pt x="156995" y="334328"/>
                </a:lnTo>
                <a:lnTo>
                  <a:pt x="152288" y="342900"/>
                </a:lnTo>
                <a:lnTo>
                  <a:pt x="147246" y="351473"/>
                </a:lnTo>
                <a:lnTo>
                  <a:pt x="139103" y="366078"/>
                </a:lnTo>
                <a:lnTo>
                  <a:pt x="135597" y="372639"/>
                </a:lnTo>
                <a:lnTo>
                  <a:pt x="131356" y="378919"/>
                </a:lnTo>
                <a:lnTo>
                  <a:pt x="126623" y="385010"/>
                </a:lnTo>
                <a:lnTo>
                  <a:pt x="121563" y="390976"/>
                </a:lnTo>
                <a:lnTo>
                  <a:pt x="117237" y="395906"/>
                </a:lnTo>
                <a:lnTo>
                  <a:pt x="109891" y="403923"/>
                </a:lnTo>
                <a:lnTo>
                  <a:pt x="106598" y="408347"/>
                </a:lnTo>
                <a:lnTo>
                  <a:pt x="100399" y="418343"/>
                </a:lnTo>
                <a:lnTo>
                  <a:pt x="97413" y="421770"/>
                </a:lnTo>
                <a:lnTo>
                  <a:pt x="94470" y="424055"/>
                </a:lnTo>
                <a:lnTo>
                  <a:pt x="88659" y="427546"/>
                </a:lnTo>
                <a:lnTo>
                  <a:pt x="82902" y="432273"/>
                </a:lnTo>
                <a:lnTo>
                  <a:pt x="78856" y="435739"/>
                </a:lnTo>
                <a:lnTo>
                  <a:pt x="77336" y="435272"/>
                </a:lnTo>
                <a:lnTo>
                  <a:pt x="71598" y="431018"/>
                </a:lnTo>
                <a:lnTo>
                  <a:pt x="68580" y="4286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47"/>
          <p:cNvSpPr/>
          <p:nvPr/>
        </p:nvSpPr>
        <p:spPr>
          <a:xfrm>
            <a:off x="4923472" y="1663075"/>
            <a:ext cx="377191" cy="137148"/>
          </a:xfrm>
          <a:custGeom>
            <a:avLst/>
            <a:gdLst/>
            <a:ahLst/>
            <a:cxnLst/>
            <a:rect l="0" t="0" r="0" b="0"/>
            <a:pathLst>
              <a:path w="377191" h="137148">
                <a:moveTo>
                  <a:pt x="0" y="34280"/>
                </a:moveTo>
                <a:lnTo>
                  <a:pt x="20400" y="13880"/>
                </a:lnTo>
                <a:lnTo>
                  <a:pt x="23125" y="12107"/>
                </a:lnTo>
                <a:lnTo>
                  <a:pt x="31511" y="8660"/>
                </a:lnTo>
                <a:lnTo>
                  <a:pt x="37182" y="4478"/>
                </a:lnTo>
                <a:lnTo>
                  <a:pt x="40028" y="2982"/>
                </a:lnTo>
                <a:lnTo>
                  <a:pt x="45731" y="1319"/>
                </a:lnTo>
                <a:lnTo>
                  <a:pt x="56520" y="581"/>
                </a:lnTo>
                <a:lnTo>
                  <a:pt x="69887" y="252"/>
                </a:lnTo>
                <a:lnTo>
                  <a:pt x="117097" y="0"/>
                </a:lnTo>
                <a:lnTo>
                  <a:pt x="128561" y="2534"/>
                </a:lnTo>
                <a:lnTo>
                  <a:pt x="134284" y="4543"/>
                </a:lnTo>
                <a:lnTo>
                  <a:pt x="139053" y="6836"/>
                </a:lnTo>
                <a:lnTo>
                  <a:pt x="143185" y="9316"/>
                </a:lnTo>
                <a:lnTo>
                  <a:pt x="146891" y="11922"/>
                </a:lnTo>
                <a:lnTo>
                  <a:pt x="150315" y="14612"/>
                </a:lnTo>
                <a:lnTo>
                  <a:pt x="153550" y="17358"/>
                </a:lnTo>
                <a:lnTo>
                  <a:pt x="156660" y="20141"/>
                </a:lnTo>
                <a:lnTo>
                  <a:pt x="158732" y="22949"/>
                </a:lnTo>
                <a:lnTo>
                  <a:pt x="160114" y="25773"/>
                </a:lnTo>
                <a:lnTo>
                  <a:pt x="161035" y="28609"/>
                </a:lnTo>
                <a:lnTo>
                  <a:pt x="161650" y="32404"/>
                </a:lnTo>
                <a:lnTo>
                  <a:pt x="162059" y="36839"/>
                </a:lnTo>
                <a:lnTo>
                  <a:pt x="162332" y="41701"/>
                </a:lnTo>
                <a:lnTo>
                  <a:pt x="161561" y="45895"/>
                </a:lnTo>
                <a:lnTo>
                  <a:pt x="160095" y="49643"/>
                </a:lnTo>
                <a:lnTo>
                  <a:pt x="158165" y="53094"/>
                </a:lnTo>
                <a:lnTo>
                  <a:pt x="155926" y="56348"/>
                </a:lnTo>
                <a:lnTo>
                  <a:pt x="153480" y="59469"/>
                </a:lnTo>
                <a:lnTo>
                  <a:pt x="150898" y="62503"/>
                </a:lnTo>
                <a:lnTo>
                  <a:pt x="148223" y="66430"/>
                </a:lnTo>
                <a:lnTo>
                  <a:pt x="145488" y="70953"/>
                </a:lnTo>
                <a:lnTo>
                  <a:pt x="142712" y="75874"/>
                </a:lnTo>
                <a:lnTo>
                  <a:pt x="139909" y="80106"/>
                </a:lnTo>
                <a:lnTo>
                  <a:pt x="137088" y="83881"/>
                </a:lnTo>
                <a:lnTo>
                  <a:pt x="134254" y="87350"/>
                </a:lnTo>
                <a:lnTo>
                  <a:pt x="131413" y="90615"/>
                </a:lnTo>
                <a:lnTo>
                  <a:pt x="128566" y="93744"/>
                </a:lnTo>
                <a:lnTo>
                  <a:pt x="122863" y="99761"/>
                </a:lnTo>
                <a:lnTo>
                  <a:pt x="117153" y="105610"/>
                </a:lnTo>
                <a:lnTo>
                  <a:pt x="115249" y="108503"/>
                </a:lnTo>
                <a:lnTo>
                  <a:pt x="113980" y="111384"/>
                </a:lnTo>
                <a:lnTo>
                  <a:pt x="113134" y="114258"/>
                </a:lnTo>
                <a:lnTo>
                  <a:pt x="111618" y="117126"/>
                </a:lnTo>
                <a:lnTo>
                  <a:pt x="109655" y="119990"/>
                </a:lnTo>
                <a:lnTo>
                  <a:pt x="104210" y="126881"/>
                </a:lnTo>
                <a:lnTo>
                  <a:pt x="103465" y="130363"/>
                </a:lnTo>
                <a:lnTo>
                  <a:pt x="102905" y="136752"/>
                </a:lnTo>
                <a:lnTo>
                  <a:pt x="112200" y="137097"/>
                </a:lnTo>
                <a:lnTo>
                  <a:pt x="143421" y="137147"/>
                </a:lnTo>
                <a:lnTo>
                  <a:pt x="154548" y="134608"/>
                </a:lnTo>
                <a:lnTo>
                  <a:pt x="160182" y="132598"/>
                </a:lnTo>
                <a:lnTo>
                  <a:pt x="166795" y="131257"/>
                </a:lnTo>
                <a:lnTo>
                  <a:pt x="174062" y="130364"/>
                </a:lnTo>
                <a:lnTo>
                  <a:pt x="181764" y="129768"/>
                </a:lnTo>
                <a:lnTo>
                  <a:pt x="189756" y="128419"/>
                </a:lnTo>
                <a:lnTo>
                  <a:pt x="197941" y="126567"/>
                </a:lnTo>
                <a:lnTo>
                  <a:pt x="206256" y="124379"/>
                </a:lnTo>
                <a:lnTo>
                  <a:pt x="214656" y="122921"/>
                </a:lnTo>
                <a:lnTo>
                  <a:pt x="223114" y="121949"/>
                </a:lnTo>
                <a:lnTo>
                  <a:pt x="231610" y="121301"/>
                </a:lnTo>
                <a:lnTo>
                  <a:pt x="239179" y="119916"/>
                </a:lnTo>
                <a:lnTo>
                  <a:pt x="246130" y="118041"/>
                </a:lnTo>
                <a:lnTo>
                  <a:pt x="252670" y="115838"/>
                </a:lnTo>
                <a:lnTo>
                  <a:pt x="259886" y="114369"/>
                </a:lnTo>
                <a:lnTo>
                  <a:pt x="267555" y="113390"/>
                </a:lnTo>
                <a:lnTo>
                  <a:pt x="275525" y="112737"/>
                </a:lnTo>
                <a:lnTo>
                  <a:pt x="283696" y="111350"/>
                </a:lnTo>
                <a:lnTo>
                  <a:pt x="292001" y="109472"/>
                </a:lnTo>
                <a:lnTo>
                  <a:pt x="300395" y="107268"/>
                </a:lnTo>
                <a:lnTo>
                  <a:pt x="307896" y="105799"/>
                </a:lnTo>
                <a:lnTo>
                  <a:pt x="314801" y="104819"/>
                </a:lnTo>
                <a:lnTo>
                  <a:pt x="321310" y="104166"/>
                </a:lnTo>
                <a:lnTo>
                  <a:pt x="327554" y="103730"/>
                </a:lnTo>
                <a:lnTo>
                  <a:pt x="333622" y="103440"/>
                </a:lnTo>
                <a:lnTo>
                  <a:pt x="339572" y="103247"/>
                </a:lnTo>
                <a:lnTo>
                  <a:pt x="344492" y="104070"/>
                </a:lnTo>
                <a:lnTo>
                  <a:pt x="352497" y="107525"/>
                </a:lnTo>
                <a:lnTo>
                  <a:pt x="359230" y="109696"/>
                </a:lnTo>
                <a:lnTo>
                  <a:pt x="362360" y="110274"/>
                </a:lnTo>
                <a:lnTo>
                  <a:pt x="368376" y="113458"/>
                </a:lnTo>
                <a:lnTo>
                  <a:pt x="377190" y="1200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48"/>
          <p:cNvSpPr/>
          <p:nvPr/>
        </p:nvSpPr>
        <p:spPr>
          <a:xfrm>
            <a:off x="6243637" y="1868805"/>
            <a:ext cx="291466" cy="25718"/>
          </a:xfrm>
          <a:custGeom>
            <a:avLst/>
            <a:gdLst/>
            <a:ahLst/>
            <a:cxnLst/>
            <a:rect l="0" t="0" r="0" b="0"/>
            <a:pathLst>
              <a:path w="291466" h="25718">
                <a:moveTo>
                  <a:pt x="0" y="0"/>
                </a:moveTo>
                <a:lnTo>
                  <a:pt x="8219" y="0"/>
                </a:lnTo>
                <a:lnTo>
                  <a:pt x="9290" y="952"/>
                </a:lnTo>
                <a:lnTo>
                  <a:pt x="13019" y="4550"/>
                </a:lnTo>
                <a:lnTo>
                  <a:pt x="16299" y="5891"/>
                </a:lnTo>
                <a:lnTo>
                  <a:pt x="20391" y="6785"/>
                </a:lnTo>
                <a:lnTo>
                  <a:pt x="25024" y="7380"/>
                </a:lnTo>
                <a:lnTo>
                  <a:pt x="30018" y="7778"/>
                </a:lnTo>
                <a:lnTo>
                  <a:pt x="35252" y="8042"/>
                </a:lnTo>
                <a:lnTo>
                  <a:pt x="40646" y="8219"/>
                </a:lnTo>
                <a:lnTo>
                  <a:pt x="68883" y="8502"/>
                </a:lnTo>
                <a:lnTo>
                  <a:pt x="108778" y="8563"/>
                </a:lnTo>
                <a:lnTo>
                  <a:pt x="117286" y="7613"/>
                </a:lnTo>
                <a:lnTo>
                  <a:pt x="124863" y="6028"/>
                </a:lnTo>
                <a:lnTo>
                  <a:pt x="131819" y="4019"/>
                </a:lnTo>
                <a:lnTo>
                  <a:pt x="139315" y="2679"/>
                </a:lnTo>
                <a:lnTo>
                  <a:pt x="147169" y="1786"/>
                </a:lnTo>
                <a:lnTo>
                  <a:pt x="155263" y="1190"/>
                </a:lnTo>
                <a:lnTo>
                  <a:pt x="163516" y="793"/>
                </a:lnTo>
                <a:lnTo>
                  <a:pt x="180306" y="353"/>
                </a:lnTo>
                <a:lnTo>
                  <a:pt x="224101" y="31"/>
                </a:lnTo>
                <a:lnTo>
                  <a:pt x="244412" y="9"/>
                </a:lnTo>
                <a:lnTo>
                  <a:pt x="249619" y="958"/>
                </a:lnTo>
                <a:lnTo>
                  <a:pt x="254043" y="2544"/>
                </a:lnTo>
                <a:lnTo>
                  <a:pt x="257944" y="4553"/>
                </a:lnTo>
                <a:lnTo>
                  <a:pt x="261498" y="5893"/>
                </a:lnTo>
                <a:lnTo>
                  <a:pt x="264819" y="6786"/>
                </a:lnTo>
                <a:lnTo>
                  <a:pt x="267987" y="7381"/>
                </a:lnTo>
                <a:lnTo>
                  <a:pt x="274045" y="8043"/>
                </a:lnTo>
                <a:lnTo>
                  <a:pt x="276994" y="8219"/>
                </a:lnTo>
                <a:lnTo>
                  <a:pt x="279912" y="9289"/>
                </a:lnTo>
                <a:lnTo>
                  <a:pt x="282811" y="10955"/>
                </a:lnTo>
                <a:lnTo>
                  <a:pt x="290958" y="16782"/>
                </a:lnTo>
                <a:lnTo>
                  <a:pt x="291127" y="17856"/>
                </a:lnTo>
                <a:lnTo>
                  <a:pt x="291240" y="19524"/>
                </a:lnTo>
                <a:lnTo>
                  <a:pt x="291465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49"/>
          <p:cNvSpPr/>
          <p:nvPr/>
        </p:nvSpPr>
        <p:spPr>
          <a:xfrm>
            <a:off x="6321990" y="1937385"/>
            <a:ext cx="298838" cy="42854"/>
          </a:xfrm>
          <a:custGeom>
            <a:avLst/>
            <a:gdLst/>
            <a:ahLst/>
            <a:cxnLst/>
            <a:rect l="0" t="0" r="0" b="0"/>
            <a:pathLst>
              <a:path w="298838" h="42854">
                <a:moveTo>
                  <a:pt x="15944" y="25717"/>
                </a:moveTo>
                <a:lnTo>
                  <a:pt x="7725" y="33936"/>
                </a:lnTo>
                <a:lnTo>
                  <a:pt x="7608" y="35007"/>
                </a:lnTo>
                <a:lnTo>
                  <a:pt x="7529" y="36673"/>
                </a:lnTo>
                <a:lnTo>
                  <a:pt x="7477" y="38736"/>
                </a:lnTo>
                <a:lnTo>
                  <a:pt x="6489" y="40111"/>
                </a:lnTo>
                <a:lnTo>
                  <a:pt x="4879" y="41028"/>
                </a:lnTo>
                <a:lnTo>
                  <a:pt x="0" y="42500"/>
                </a:lnTo>
                <a:lnTo>
                  <a:pt x="553" y="42621"/>
                </a:lnTo>
                <a:lnTo>
                  <a:pt x="8283" y="42814"/>
                </a:lnTo>
                <a:lnTo>
                  <a:pt x="23533" y="42853"/>
                </a:lnTo>
                <a:lnTo>
                  <a:pt x="28623" y="41903"/>
                </a:lnTo>
                <a:lnTo>
                  <a:pt x="33922" y="40318"/>
                </a:lnTo>
                <a:lnTo>
                  <a:pt x="45842" y="36016"/>
                </a:lnTo>
                <a:lnTo>
                  <a:pt x="60665" y="30929"/>
                </a:lnTo>
                <a:lnTo>
                  <a:pt x="69571" y="29192"/>
                </a:lnTo>
                <a:lnTo>
                  <a:pt x="79318" y="28034"/>
                </a:lnTo>
                <a:lnTo>
                  <a:pt x="89626" y="27261"/>
                </a:lnTo>
                <a:lnTo>
                  <a:pt x="99355" y="25794"/>
                </a:lnTo>
                <a:lnTo>
                  <a:pt x="108700" y="23864"/>
                </a:lnTo>
                <a:lnTo>
                  <a:pt x="182091" y="5606"/>
                </a:lnTo>
                <a:lnTo>
                  <a:pt x="192431" y="3737"/>
                </a:lnTo>
                <a:lnTo>
                  <a:pt x="202183" y="2491"/>
                </a:lnTo>
                <a:lnTo>
                  <a:pt x="211541" y="1661"/>
                </a:lnTo>
                <a:lnTo>
                  <a:pt x="220637" y="1107"/>
                </a:lnTo>
                <a:lnTo>
                  <a:pt x="238364" y="492"/>
                </a:lnTo>
                <a:lnTo>
                  <a:pt x="266183" y="97"/>
                </a:lnTo>
                <a:lnTo>
                  <a:pt x="2988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50"/>
          <p:cNvSpPr/>
          <p:nvPr/>
        </p:nvSpPr>
        <p:spPr>
          <a:xfrm>
            <a:off x="6775132" y="1483042"/>
            <a:ext cx="1268731" cy="608531"/>
          </a:xfrm>
          <a:custGeom>
            <a:avLst/>
            <a:gdLst/>
            <a:ahLst/>
            <a:cxnLst/>
            <a:rect l="0" t="0" r="0" b="0"/>
            <a:pathLst>
              <a:path w="1268731" h="608531">
                <a:moveTo>
                  <a:pt x="0" y="420053"/>
                </a:moveTo>
                <a:lnTo>
                  <a:pt x="0" y="428272"/>
                </a:lnTo>
                <a:lnTo>
                  <a:pt x="11932" y="440526"/>
                </a:lnTo>
                <a:lnTo>
                  <a:pt x="14622" y="442274"/>
                </a:lnTo>
                <a:lnTo>
                  <a:pt x="22959" y="445687"/>
                </a:lnTo>
                <a:lnTo>
                  <a:pt x="28620" y="449860"/>
                </a:lnTo>
                <a:lnTo>
                  <a:pt x="30509" y="453259"/>
                </a:lnTo>
                <a:lnTo>
                  <a:pt x="34122" y="466193"/>
                </a:lnTo>
                <a:lnTo>
                  <a:pt x="38343" y="473262"/>
                </a:lnTo>
                <a:lnTo>
                  <a:pt x="54705" y="491452"/>
                </a:lnTo>
                <a:lnTo>
                  <a:pt x="64998" y="503015"/>
                </a:lnTo>
                <a:lnTo>
                  <a:pt x="77010" y="520966"/>
                </a:lnTo>
                <a:lnTo>
                  <a:pt x="85683" y="533455"/>
                </a:lnTo>
                <a:lnTo>
                  <a:pt x="94285" y="549221"/>
                </a:lnTo>
                <a:lnTo>
                  <a:pt x="97146" y="554742"/>
                </a:lnTo>
                <a:lnTo>
                  <a:pt x="105406" y="563417"/>
                </a:lnTo>
                <a:lnTo>
                  <a:pt x="124935" y="579761"/>
                </a:lnTo>
                <a:lnTo>
                  <a:pt x="144008" y="598370"/>
                </a:lnTo>
                <a:lnTo>
                  <a:pt x="152962" y="607306"/>
                </a:lnTo>
                <a:lnTo>
                  <a:pt x="154362" y="607753"/>
                </a:lnTo>
                <a:lnTo>
                  <a:pt x="161568" y="608530"/>
                </a:lnTo>
                <a:lnTo>
                  <a:pt x="162005" y="607617"/>
                </a:lnTo>
                <a:lnTo>
                  <a:pt x="162618" y="601780"/>
                </a:lnTo>
                <a:lnTo>
                  <a:pt x="162843" y="588493"/>
                </a:lnTo>
                <a:lnTo>
                  <a:pt x="156979" y="570341"/>
                </a:lnTo>
                <a:lnTo>
                  <a:pt x="155098" y="554012"/>
                </a:lnTo>
                <a:lnTo>
                  <a:pt x="153587" y="536156"/>
                </a:lnTo>
                <a:lnTo>
                  <a:pt x="149859" y="521184"/>
                </a:lnTo>
                <a:lnTo>
                  <a:pt x="147567" y="505005"/>
                </a:lnTo>
                <a:lnTo>
                  <a:pt x="146547" y="488289"/>
                </a:lnTo>
                <a:lnTo>
                  <a:pt x="146095" y="471335"/>
                </a:lnTo>
                <a:lnTo>
                  <a:pt x="145733" y="157665"/>
                </a:lnTo>
                <a:lnTo>
                  <a:pt x="148273" y="143416"/>
                </a:lnTo>
                <a:lnTo>
                  <a:pt x="151624" y="128510"/>
                </a:lnTo>
                <a:lnTo>
                  <a:pt x="153510" y="110361"/>
                </a:lnTo>
                <a:lnTo>
                  <a:pt x="154148" y="92673"/>
                </a:lnTo>
                <a:lnTo>
                  <a:pt x="154303" y="57271"/>
                </a:lnTo>
                <a:lnTo>
                  <a:pt x="155255" y="54373"/>
                </a:lnTo>
                <a:lnTo>
                  <a:pt x="161686" y="44566"/>
                </a:lnTo>
                <a:lnTo>
                  <a:pt x="167076" y="38817"/>
                </a:lnTo>
                <a:lnTo>
                  <a:pt x="169485" y="37308"/>
                </a:lnTo>
                <a:lnTo>
                  <a:pt x="192660" y="28664"/>
                </a:lnTo>
                <a:lnTo>
                  <a:pt x="214551" y="26299"/>
                </a:lnTo>
                <a:lnTo>
                  <a:pt x="251163" y="25769"/>
                </a:lnTo>
                <a:lnTo>
                  <a:pt x="266886" y="26693"/>
                </a:lnTo>
                <a:lnTo>
                  <a:pt x="300263" y="32507"/>
                </a:lnTo>
                <a:lnTo>
                  <a:pt x="334372" y="33938"/>
                </a:lnTo>
                <a:lnTo>
                  <a:pt x="537651" y="34290"/>
                </a:lnTo>
                <a:lnTo>
                  <a:pt x="565981" y="31750"/>
                </a:lnTo>
                <a:lnTo>
                  <a:pt x="594447" y="28399"/>
                </a:lnTo>
                <a:lnTo>
                  <a:pt x="622974" y="26909"/>
                </a:lnTo>
                <a:lnTo>
                  <a:pt x="654068" y="26247"/>
                </a:lnTo>
                <a:lnTo>
                  <a:pt x="858559" y="25720"/>
                </a:lnTo>
                <a:lnTo>
                  <a:pt x="889582" y="23179"/>
                </a:lnTo>
                <a:lnTo>
                  <a:pt x="920198" y="19827"/>
                </a:lnTo>
                <a:lnTo>
                  <a:pt x="952854" y="18337"/>
                </a:lnTo>
                <a:lnTo>
                  <a:pt x="998819" y="17498"/>
                </a:lnTo>
                <a:lnTo>
                  <a:pt x="1085736" y="17176"/>
                </a:lnTo>
                <a:lnTo>
                  <a:pt x="1124128" y="12603"/>
                </a:lnTo>
                <a:lnTo>
                  <a:pt x="1159634" y="9767"/>
                </a:lnTo>
                <a:lnTo>
                  <a:pt x="1197968" y="7856"/>
                </a:lnTo>
                <a:lnTo>
                  <a:pt x="1230918" y="1223"/>
                </a:lnTo>
                <a:lnTo>
                  <a:pt x="12687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51"/>
          <p:cNvSpPr/>
          <p:nvPr/>
        </p:nvSpPr>
        <p:spPr>
          <a:xfrm>
            <a:off x="7186643" y="1680241"/>
            <a:ext cx="342870" cy="317152"/>
          </a:xfrm>
          <a:custGeom>
            <a:avLst/>
            <a:gdLst/>
            <a:ahLst/>
            <a:cxnLst/>
            <a:rect l="0" t="0" r="0" b="0"/>
            <a:pathLst>
              <a:path w="342870" h="317152">
                <a:moveTo>
                  <a:pt x="8541" y="8541"/>
                </a:moveTo>
                <a:lnTo>
                  <a:pt x="8541" y="3990"/>
                </a:lnTo>
                <a:lnTo>
                  <a:pt x="7589" y="2650"/>
                </a:lnTo>
                <a:lnTo>
                  <a:pt x="6002" y="1756"/>
                </a:lnTo>
                <a:lnTo>
                  <a:pt x="74" y="0"/>
                </a:lnTo>
                <a:lnTo>
                  <a:pt x="0" y="4529"/>
                </a:lnTo>
                <a:lnTo>
                  <a:pt x="943" y="5866"/>
                </a:lnTo>
                <a:lnTo>
                  <a:pt x="2523" y="6758"/>
                </a:lnTo>
                <a:lnTo>
                  <a:pt x="4529" y="7352"/>
                </a:lnTo>
                <a:lnTo>
                  <a:pt x="5867" y="8701"/>
                </a:lnTo>
                <a:lnTo>
                  <a:pt x="6759" y="10553"/>
                </a:lnTo>
                <a:lnTo>
                  <a:pt x="7353" y="12740"/>
                </a:lnTo>
                <a:lnTo>
                  <a:pt x="10554" y="17710"/>
                </a:lnTo>
                <a:lnTo>
                  <a:pt x="15151" y="24046"/>
                </a:lnTo>
                <a:lnTo>
                  <a:pt x="20369" y="33212"/>
                </a:lnTo>
                <a:lnTo>
                  <a:pt x="28403" y="41096"/>
                </a:lnTo>
                <a:lnTo>
                  <a:pt x="33213" y="44532"/>
                </a:lnTo>
                <a:lnTo>
                  <a:pt x="41097" y="53429"/>
                </a:lnTo>
                <a:lnTo>
                  <a:pt x="44532" y="58469"/>
                </a:lnTo>
                <a:lnTo>
                  <a:pt x="48728" y="63734"/>
                </a:lnTo>
                <a:lnTo>
                  <a:pt x="53430" y="69149"/>
                </a:lnTo>
                <a:lnTo>
                  <a:pt x="58469" y="74664"/>
                </a:lnTo>
                <a:lnTo>
                  <a:pt x="69149" y="85871"/>
                </a:lnTo>
                <a:lnTo>
                  <a:pt x="91528" y="108589"/>
                </a:lnTo>
                <a:lnTo>
                  <a:pt x="97203" y="115244"/>
                </a:lnTo>
                <a:lnTo>
                  <a:pt x="102892" y="122539"/>
                </a:lnTo>
                <a:lnTo>
                  <a:pt x="108590" y="130260"/>
                </a:lnTo>
                <a:lnTo>
                  <a:pt x="114292" y="137312"/>
                </a:lnTo>
                <a:lnTo>
                  <a:pt x="120000" y="143918"/>
                </a:lnTo>
                <a:lnTo>
                  <a:pt x="125709" y="150228"/>
                </a:lnTo>
                <a:lnTo>
                  <a:pt x="137133" y="162318"/>
                </a:lnTo>
                <a:lnTo>
                  <a:pt x="159990" y="185602"/>
                </a:lnTo>
                <a:lnTo>
                  <a:pt x="166657" y="191352"/>
                </a:lnTo>
                <a:lnTo>
                  <a:pt x="173960" y="197090"/>
                </a:lnTo>
                <a:lnTo>
                  <a:pt x="181685" y="202820"/>
                </a:lnTo>
                <a:lnTo>
                  <a:pt x="188741" y="208546"/>
                </a:lnTo>
                <a:lnTo>
                  <a:pt x="195349" y="214267"/>
                </a:lnTo>
                <a:lnTo>
                  <a:pt x="201661" y="219987"/>
                </a:lnTo>
                <a:lnTo>
                  <a:pt x="213752" y="231422"/>
                </a:lnTo>
                <a:lnTo>
                  <a:pt x="219643" y="237138"/>
                </a:lnTo>
                <a:lnTo>
                  <a:pt x="225476" y="241902"/>
                </a:lnTo>
                <a:lnTo>
                  <a:pt x="231270" y="246030"/>
                </a:lnTo>
                <a:lnTo>
                  <a:pt x="237037" y="249734"/>
                </a:lnTo>
                <a:lnTo>
                  <a:pt x="245985" y="258931"/>
                </a:lnTo>
                <a:lnTo>
                  <a:pt x="249704" y="264050"/>
                </a:lnTo>
                <a:lnTo>
                  <a:pt x="258918" y="272278"/>
                </a:lnTo>
                <a:lnTo>
                  <a:pt x="269363" y="279110"/>
                </a:lnTo>
                <a:lnTo>
                  <a:pt x="274815" y="282265"/>
                </a:lnTo>
                <a:lnTo>
                  <a:pt x="285953" y="288311"/>
                </a:lnTo>
                <a:lnTo>
                  <a:pt x="297253" y="294173"/>
                </a:lnTo>
                <a:lnTo>
                  <a:pt x="306085" y="299954"/>
                </a:lnTo>
                <a:lnTo>
                  <a:pt x="309774" y="302829"/>
                </a:lnTo>
                <a:lnTo>
                  <a:pt x="316412" y="306023"/>
                </a:lnTo>
                <a:lnTo>
                  <a:pt x="319516" y="306875"/>
                </a:lnTo>
                <a:lnTo>
                  <a:pt x="321586" y="308395"/>
                </a:lnTo>
                <a:lnTo>
                  <a:pt x="322965" y="310361"/>
                </a:lnTo>
                <a:lnTo>
                  <a:pt x="323885" y="312625"/>
                </a:lnTo>
                <a:lnTo>
                  <a:pt x="325451" y="314133"/>
                </a:lnTo>
                <a:lnTo>
                  <a:pt x="327447" y="315139"/>
                </a:lnTo>
                <a:lnTo>
                  <a:pt x="332205" y="316257"/>
                </a:lnTo>
                <a:lnTo>
                  <a:pt x="342869" y="31715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52"/>
          <p:cNvSpPr/>
          <p:nvPr/>
        </p:nvSpPr>
        <p:spPr>
          <a:xfrm>
            <a:off x="7212330" y="1675271"/>
            <a:ext cx="248603" cy="304858"/>
          </a:xfrm>
          <a:custGeom>
            <a:avLst/>
            <a:gdLst/>
            <a:ahLst/>
            <a:cxnLst/>
            <a:rect l="0" t="0" r="0" b="0"/>
            <a:pathLst>
              <a:path w="248603" h="304858">
                <a:moveTo>
                  <a:pt x="248602" y="4939"/>
                </a:moveTo>
                <a:lnTo>
                  <a:pt x="241222" y="4939"/>
                </a:lnTo>
                <a:lnTo>
                  <a:pt x="240825" y="3986"/>
                </a:lnTo>
                <a:lnTo>
                  <a:pt x="240384" y="388"/>
                </a:lnTo>
                <a:lnTo>
                  <a:pt x="239312" y="0"/>
                </a:lnTo>
                <a:lnTo>
                  <a:pt x="237647" y="693"/>
                </a:lnTo>
                <a:lnTo>
                  <a:pt x="231320" y="5332"/>
                </a:lnTo>
                <a:lnTo>
                  <a:pt x="227269" y="9241"/>
                </a:lnTo>
                <a:lnTo>
                  <a:pt x="222293" y="16693"/>
                </a:lnTo>
                <a:lnTo>
                  <a:pt x="219633" y="21347"/>
                </a:lnTo>
                <a:lnTo>
                  <a:pt x="215954" y="26355"/>
                </a:lnTo>
                <a:lnTo>
                  <a:pt x="211597" y="31599"/>
                </a:lnTo>
                <a:lnTo>
                  <a:pt x="206787" y="37000"/>
                </a:lnTo>
                <a:lnTo>
                  <a:pt x="202628" y="42505"/>
                </a:lnTo>
                <a:lnTo>
                  <a:pt x="198902" y="48080"/>
                </a:lnTo>
                <a:lnTo>
                  <a:pt x="195466" y="53702"/>
                </a:lnTo>
                <a:lnTo>
                  <a:pt x="181529" y="75267"/>
                </a:lnTo>
                <a:lnTo>
                  <a:pt x="175312" y="83257"/>
                </a:lnTo>
                <a:lnTo>
                  <a:pt x="168309" y="91441"/>
                </a:lnTo>
                <a:lnTo>
                  <a:pt x="160784" y="99754"/>
                </a:lnTo>
                <a:lnTo>
                  <a:pt x="153862" y="108154"/>
                </a:lnTo>
                <a:lnTo>
                  <a:pt x="147341" y="116611"/>
                </a:lnTo>
                <a:lnTo>
                  <a:pt x="141090" y="125107"/>
                </a:lnTo>
                <a:lnTo>
                  <a:pt x="134064" y="132676"/>
                </a:lnTo>
                <a:lnTo>
                  <a:pt x="126524" y="139627"/>
                </a:lnTo>
                <a:lnTo>
                  <a:pt x="118639" y="146166"/>
                </a:lnTo>
                <a:lnTo>
                  <a:pt x="111478" y="153383"/>
                </a:lnTo>
                <a:lnTo>
                  <a:pt x="104798" y="161051"/>
                </a:lnTo>
                <a:lnTo>
                  <a:pt x="98441" y="169021"/>
                </a:lnTo>
                <a:lnTo>
                  <a:pt x="92297" y="177192"/>
                </a:lnTo>
                <a:lnTo>
                  <a:pt x="80391" y="193891"/>
                </a:lnTo>
                <a:lnTo>
                  <a:pt x="74549" y="201392"/>
                </a:lnTo>
                <a:lnTo>
                  <a:pt x="68749" y="208297"/>
                </a:lnTo>
                <a:lnTo>
                  <a:pt x="62977" y="214806"/>
                </a:lnTo>
                <a:lnTo>
                  <a:pt x="58178" y="222003"/>
                </a:lnTo>
                <a:lnTo>
                  <a:pt x="54025" y="229658"/>
                </a:lnTo>
                <a:lnTo>
                  <a:pt x="50304" y="237619"/>
                </a:lnTo>
                <a:lnTo>
                  <a:pt x="45918" y="243879"/>
                </a:lnTo>
                <a:lnTo>
                  <a:pt x="41090" y="249005"/>
                </a:lnTo>
                <a:lnTo>
                  <a:pt x="35966" y="253374"/>
                </a:lnTo>
                <a:lnTo>
                  <a:pt x="31597" y="258192"/>
                </a:lnTo>
                <a:lnTo>
                  <a:pt x="27732" y="263309"/>
                </a:lnTo>
                <a:lnTo>
                  <a:pt x="24203" y="268626"/>
                </a:lnTo>
                <a:lnTo>
                  <a:pt x="17741" y="277073"/>
                </a:lnTo>
                <a:lnTo>
                  <a:pt x="11695" y="284002"/>
                </a:lnTo>
                <a:lnTo>
                  <a:pt x="1728" y="294582"/>
                </a:lnTo>
                <a:lnTo>
                  <a:pt x="1152" y="296142"/>
                </a:lnTo>
                <a:lnTo>
                  <a:pt x="13" y="304857"/>
                </a:lnTo>
                <a:lnTo>
                  <a:pt x="0" y="2878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53"/>
          <p:cNvSpPr/>
          <p:nvPr/>
        </p:nvSpPr>
        <p:spPr>
          <a:xfrm>
            <a:off x="7520940" y="1594495"/>
            <a:ext cx="231458" cy="145605"/>
          </a:xfrm>
          <a:custGeom>
            <a:avLst/>
            <a:gdLst/>
            <a:ahLst/>
            <a:cxnLst/>
            <a:rect l="0" t="0" r="0" b="0"/>
            <a:pathLst>
              <a:path w="231458" h="145605">
                <a:moveTo>
                  <a:pt x="0" y="34280"/>
                </a:moveTo>
                <a:lnTo>
                  <a:pt x="20473" y="13806"/>
                </a:lnTo>
                <a:lnTo>
                  <a:pt x="24126" y="12058"/>
                </a:lnTo>
                <a:lnTo>
                  <a:pt x="28467" y="10893"/>
                </a:lnTo>
                <a:lnTo>
                  <a:pt x="33265" y="10116"/>
                </a:lnTo>
                <a:lnTo>
                  <a:pt x="38369" y="8646"/>
                </a:lnTo>
                <a:lnTo>
                  <a:pt x="43677" y="6713"/>
                </a:lnTo>
                <a:lnTo>
                  <a:pt x="49121" y="4472"/>
                </a:lnTo>
                <a:lnTo>
                  <a:pt x="53702" y="2978"/>
                </a:lnTo>
                <a:lnTo>
                  <a:pt x="57709" y="1982"/>
                </a:lnTo>
                <a:lnTo>
                  <a:pt x="61332" y="1318"/>
                </a:lnTo>
                <a:lnTo>
                  <a:pt x="65653" y="875"/>
                </a:lnTo>
                <a:lnTo>
                  <a:pt x="70439" y="580"/>
                </a:lnTo>
                <a:lnTo>
                  <a:pt x="79883" y="252"/>
                </a:lnTo>
                <a:lnTo>
                  <a:pt x="91508" y="67"/>
                </a:lnTo>
                <a:lnTo>
                  <a:pt x="112992" y="0"/>
                </a:lnTo>
                <a:lnTo>
                  <a:pt x="117237" y="949"/>
                </a:lnTo>
                <a:lnTo>
                  <a:pt x="121974" y="2534"/>
                </a:lnTo>
                <a:lnTo>
                  <a:pt x="127035" y="4543"/>
                </a:lnTo>
                <a:lnTo>
                  <a:pt x="130410" y="6836"/>
                </a:lnTo>
                <a:lnTo>
                  <a:pt x="132661" y="9316"/>
                </a:lnTo>
                <a:lnTo>
                  <a:pt x="134160" y="11922"/>
                </a:lnTo>
                <a:lnTo>
                  <a:pt x="135160" y="14612"/>
                </a:lnTo>
                <a:lnTo>
                  <a:pt x="135826" y="17358"/>
                </a:lnTo>
                <a:lnTo>
                  <a:pt x="136896" y="24058"/>
                </a:lnTo>
                <a:lnTo>
                  <a:pt x="136984" y="26513"/>
                </a:lnTo>
                <a:lnTo>
                  <a:pt x="137136" y="44875"/>
                </a:lnTo>
                <a:lnTo>
                  <a:pt x="136191" y="48011"/>
                </a:lnTo>
                <a:lnTo>
                  <a:pt x="134609" y="51053"/>
                </a:lnTo>
                <a:lnTo>
                  <a:pt x="132602" y="54035"/>
                </a:lnTo>
                <a:lnTo>
                  <a:pt x="129358" y="57927"/>
                </a:lnTo>
                <a:lnTo>
                  <a:pt x="125291" y="62427"/>
                </a:lnTo>
                <a:lnTo>
                  <a:pt x="120674" y="67332"/>
                </a:lnTo>
                <a:lnTo>
                  <a:pt x="115692" y="71555"/>
                </a:lnTo>
                <a:lnTo>
                  <a:pt x="110466" y="75322"/>
                </a:lnTo>
                <a:lnTo>
                  <a:pt x="105076" y="78786"/>
                </a:lnTo>
                <a:lnTo>
                  <a:pt x="99578" y="83001"/>
                </a:lnTo>
                <a:lnTo>
                  <a:pt x="94008" y="87715"/>
                </a:lnTo>
                <a:lnTo>
                  <a:pt x="88390" y="92763"/>
                </a:lnTo>
                <a:lnTo>
                  <a:pt x="82739" y="97081"/>
                </a:lnTo>
                <a:lnTo>
                  <a:pt x="77066" y="100912"/>
                </a:lnTo>
                <a:lnTo>
                  <a:pt x="71380" y="104419"/>
                </a:lnTo>
                <a:lnTo>
                  <a:pt x="66637" y="107709"/>
                </a:lnTo>
                <a:lnTo>
                  <a:pt x="62521" y="110855"/>
                </a:lnTo>
                <a:lnTo>
                  <a:pt x="58826" y="113905"/>
                </a:lnTo>
                <a:lnTo>
                  <a:pt x="55409" y="116891"/>
                </a:lnTo>
                <a:lnTo>
                  <a:pt x="52179" y="119834"/>
                </a:lnTo>
                <a:lnTo>
                  <a:pt x="49073" y="122748"/>
                </a:lnTo>
                <a:lnTo>
                  <a:pt x="45098" y="125643"/>
                </a:lnTo>
                <a:lnTo>
                  <a:pt x="40543" y="128526"/>
                </a:lnTo>
                <a:lnTo>
                  <a:pt x="28646" y="135446"/>
                </a:lnTo>
                <a:lnTo>
                  <a:pt x="27670" y="136966"/>
                </a:lnTo>
                <a:lnTo>
                  <a:pt x="26585" y="141196"/>
                </a:lnTo>
                <a:lnTo>
                  <a:pt x="25793" y="145325"/>
                </a:lnTo>
                <a:lnTo>
                  <a:pt x="30291" y="145604"/>
                </a:lnTo>
                <a:lnTo>
                  <a:pt x="32576" y="144691"/>
                </a:lnTo>
                <a:lnTo>
                  <a:pt x="37655" y="141136"/>
                </a:lnTo>
                <a:lnTo>
                  <a:pt x="41296" y="139807"/>
                </a:lnTo>
                <a:lnTo>
                  <a:pt x="45629" y="138921"/>
                </a:lnTo>
                <a:lnTo>
                  <a:pt x="50421" y="138331"/>
                </a:lnTo>
                <a:lnTo>
                  <a:pt x="56475" y="136985"/>
                </a:lnTo>
                <a:lnTo>
                  <a:pt x="63366" y="135135"/>
                </a:lnTo>
                <a:lnTo>
                  <a:pt x="70819" y="132949"/>
                </a:lnTo>
                <a:lnTo>
                  <a:pt x="77693" y="130539"/>
                </a:lnTo>
                <a:lnTo>
                  <a:pt x="84180" y="127980"/>
                </a:lnTo>
                <a:lnTo>
                  <a:pt x="90410" y="125322"/>
                </a:lnTo>
                <a:lnTo>
                  <a:pt x="97421" y="123549"/>
                </a:lnTo>
                <a:lnTo>
                  <a:pt x="104952" y="122368"/>
                </a:lnTo>
                <a:lnTo>
                  <a:pt x="112831" y="121580"/>
                </a:lnTo>
                <a:lnTo>
                  <a:pt x="121893" y="120102"/>
                </a:lnTo>
                <a:lnTo>
                  <a:pt x="131744" y="118165"/>
                </a:lnTo>
                <a:lnTo>
                  <a:pt x="142122" y="115920"/>
                </a:lnTo>
                <a:lnTo>
                  <a:pt x="150945" y="114424"/>
                </a:lnTo>
                <a:lnTo>
                  <a:pt x="158733" y="113427"/>
                </a:lnTo>
                <a:lnTo>
                  <a:pt x="165829" y="112762"/>
                </a:lnTo>
                <a:lnTo>
                  <a:pt x="173418" y="112319"/>
                </a:lnTo>
                <a:lnTo>
                  <a:pt x="189469" y="111826"/>
                </a:lnTo>
                <a:lnTo>
                  <a:pt x="196798" y="112647"/>
                </a:lnTo>
                <a:lnTo>
                  <a:pt x="203588" y="114147"/>
                </a:lnTo>
                <a:lnTo>
                  <a:pt x="210020" y="116100"/>
                </a:lnTo>
                <a:lnTo>
                  <a:pt x="215261" y="118354"/>
                </a:lnTo>
                <a:lnTo>
                  <a:pt x="219707" y="120809"/>
                </a:lnTo>
                <a:lnTo>
                  <a:pt x="231457" y="1285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54"/>
          <p:cNvSpPr/>
          <p:nvPr/>
        </p:nvSpPr>
        <p:spPr>
          <a:xfrm>
            <a:off x="6543675" y="2374582"/>
            <a:ext cx="694373" cy="274200"/>
          </a:xfrm>
          <a:custGeom>
            <a:avLst/>
            <a:gdLst/>
            <a:ahLst/>
            <a:cxnLst/>
            <a:rect l="0" t="0" r="0" b="0"/>
            <a:pathLst>
              <a:path w="694373" h="274200">
                <a:moveTo>
                  <a:pt x="0" y="197168"/>
                </a:moveTo>
                <a:lnTo>
                  <a:pt x="0" y="209938"/>
                </a:lnTo>
                <a:lnTo>
                  <a:pt x="952" y="211396"/>
                </a:lnTo>
                <a:lnTo>
                  <a:pt x="2540" y="212368"/>
                </a:lnTo>
                <a:lnTo>
                  <a:pt x="4550" y="213016"/>
                </a:lnTo>
                <a:lnTo>
                  <a:pt x="9325" y="216276"/>
                </a:lnTo>
                <a:lnTo>
                  <a:pt x="17367" y="223467"/>
                </a:lnTo>
                <a:lnTo>
                  <a:pt x="23911" y="228859"/>
                </a:lnTo>
                <a:lnTo>
                  <a:pt x="37353" y="236297"/>
                </a:lnTo>
                <a:lnTo>
                  <a:pt x="58494" y="244089"/>
                </a:lnTo>
                <a:lnTo>
                  <a:pt x="63761" y="244641"/>
                </a:lnTo>
                <a:lnTo>
                  <a:pt x="85902" y="241223"/>
                </a:lnTo>
                <a:lnTo>
                  <a:pt x="97233" y="239608"/>
                </a:lnTo>
                <a:lnTo>
                  <a:pt x="115275" y="233343"/>
                </a:lnTo>
                <a:lnTo>
                  <a:pt x="130291" y="228168"/>
                </a:lnTo>
                <a:lnTo>
                  <a:pt x="150259" y="219900"/>
                </a:lnTo>
                <a:lnTo>
                  <a:pt x="168240" y="211417"/>
                </a:lnTo>
                <a:lnTo>
                  <a:pt x="182406" y="205723"/>
                </a:lnTo>
                <a:lnTo>
                  <a:pt x="197274" y="199065"/>
                </a:lnTo>
                <a:lnTo>
                  <a:pt x="203906" y="194623"/>
                </a:lnTo>
                <a:lnTo>
                  <a:pt x="210232" y="189756"/>
                </a:lnTo>
                <a:lnTo>
                  <a:pt x="216355" y="184606"/>
                </a:lnTo>
                <a:lnTo>
                  <a:pt x="222342" y="179269"/>
                </a:lnTo>
                <a:lnTo>
                  <a:pt x="234073" y="168257"/>
                </a:lnTo>
                <a:lnTo>
                  <a:pt x="245637" y="157014"/>
                </a:lnTo>
                <a:lnTo>
                  <a:pt x="251388" y="150396"/>
                </a:lnTo>
                <a:lnTo>
                  <a:pt x="257127" y="143126"/>
                </a:lnTo>
                <a:lnTo>
                  <a:pt x="262858" y="135423"/>
                </a:lnTo>
                <a:lnTo>
                  <a:pt x="268583" y="128382"/>
                </a:lnTo>
                <a:lnTo>
                  <a:pt x="274305" y="121783"/>
                </a:lnTo>
                <a:lnTo>
                  <a:pt x="280025" y="115479"/>
                </a:lnTo>
                <a:lnTo>
                  <a:pt x="284791" y="109371"/>
                </a:lnTo>
                <a:lnTo>
                  <a:pt x="288921" y="103394"/>
                </a:lnTo>
                <a:lnTo>
                  <a:pt x="292626" y="97504"/>
                </a:lnTo>
                <a:lnTo>
                  <a:pt x="296049" y="92625"/>
                </a:lnTo>
                <a:lnTo>
                  <a:pt x="302392" y="84664"/>
                </a:lnTo>
                <a:lnTo>
                  <a:pt x="305417" y="80255"/>
                </a:lnTo>
                <a:lnTo>
                  <a:pt x="308386" y="75411"/>
                </a:lnTo>
                <a:lnTo>
                  <a:pt x="311318" y="70277"/>
                </a:lnTo>
                <a:lnTo>
                  <a:pt x="314576" y="62032"/>
                </a:lnTo>
                <a:lnTo>
                  <a:pt x="316024" y="55192"/>
                </a:lnTo>
                <a:lnTo>
                  <a:pt x="316667" y="48978"/>
                </a:lnTo>
                <a:lnTo>
                  <a:pt x="315886" y="45987"/>
                </a:lnTo>
                <a:lnTo>
                  <a:pt x="312479" y="40123"/>
                </a:lnTo>
                <a:lnTo>
                  <a:pt x="307789" y="34343"/>
                </a:lnTo>
                <a:lnTo>
                  <a:pt x="305205" y="31468"/>
                </a:lnTo>
                <a:lnTo>
                  <a:pt x="303483" y="28598"/>
                </a:lnTo>
                <a:lnTo>
                  <a:pt x="301569" y="22870"/>
                </a:lnTo>
                <a:lnTo>
                  <a:pt x="300105" y="20962"/>
                </a:lnTo>
                <a:lnTo>
                  <a:pt x="298178" y="19690"/>
                </a:lnTo>
                <a:lnTo>
                  <a:pt x="293496" y="18276"/>
                </a:lnTo>
                <a:lnTo>
                  <a:pt x="275375" y="17294"/>
                </a:lnTo>
                <a:lnTo>
                  <a:pt x="271213" y="18197"/>
                </a:lnTo>
                <a:lnTo>
                  <a:pt x="264048" y="21740"/>
                </a:lnTo>
                <a:lnTo>
                  <a:pt x="250736" y="31776"/>
                </a:lnTo>
                <a:lnTo>
                  <a:pt x="237063" y="40107"/>
                </a:lnTo>
                <a:lnTo>
                  <a:pt x="229821" y="45765"/>
                </a:lnTo>
                <a:lnTo>
                  <a:pt x="223428" y="53995"/>
                </a:lnTo>
                <a:lnTo>
                  <a:pt x="220389" y="58857"/>
                </a:lnTo>
                <a:lnTo>
                  <a:pt x="214473" y="66799"/>
                </a:lnTo>
                <a:lnTo>
                  <a:pt x="208668" y="74456"/>
                </a:lnTo>
                <a:lnTo>
                  <a:pt x="205787" y="79165"/>
                </a:lnTo>
                <a:lnTo>
                  <a:pt x="202914" y="84209"/>
                </a:lnTo>
                <a:lnTo>
                  <a:pt x="197181" y="94894"/>
                </a:lnTo>
                <a:lnTo>
                  <a:pt x="185740" y="117275"/>
                </a:lnTo>
                <a:lnTo>
                  <a:pt x="182881" y="123904"/>
                </a:lnTo>
                <a:lnTo>
                  <a:pt x="180023" y="131180"/>
                </a:lnTo>
                <a:lnTo>
                  <a:pt x="177165" y="138888"/>
                </a:lnTo>
                <a:lnTo>
                  <a:pt x="175260" y="145932"/>
                </a:lnTo>
                <a:lnTo>
                  <a:pt x="173990" y="152533"/>
                </a:lnTo>
                <a:lnTo>
                  <a:pt x="173143" y="158839"/>
                </a:lnTo>
                <a:lnTo>
                  <a:pt x="172579" y="164948"/>
                </a:lnTo>
                <a:lnTo>
                  <a:pt x="172202" y="170925"/>
                </a:lnTo>
                <a:lnTo>
                  <a:pt x="171784" y="182647"/>
                </a:lnTo>
                <a:lnTo>
                  <a:pt x="171598" y="194206"/>
                </a:lnTo>
                <a:lnTo>
                  <a:pt x="172501" y="199956"/>
                </a:lnTo>
                <a:lnTo>
                  <a:pt x="174056" y="205694"/>
                </a:lnTo>
                <a:lnTo>
                  <a:pt x="176045" y="211424"/>
                </a:lnTo>
                <a:lnTo>
                  <a:pt x="178323" y="216197"/>
                </a:lnTo>
                <a:lnTo>
                  <a:pt x="186080" y="228418"/>
                </a:lnTo>
                <a:lnTo>
                  <a:pt x="188824" y="233241"/>
                </a:lnTo>
                <a:lnTo>
                  <a:pt x="191605" y="238361"/>
                </a:lnTo>
                <a:lnTo>
                  <a:pt x="199775" y="246591"/>
                </a:lnTo>
                <a:lnTo>
                  <a:pt x="204620" y="250119"/>
                </a:lnTo>
                <a:lnTo>
                  <a:pt x="215085" y="254039"/>
                </a:lnTo>
                <a:lnTo>
                  <a:pt x="226086" y="256734"/>
                </a:lnTo>
                <a:lnTo>
                  <a:pt x="242989" y="262653"/>
                </a:lnTo>
                <a:lnTo>
                  <a:pt x="254362" y="264373"/>
                </a:lnTo>
                <a:lnTo>
                  <a:pt x="265768" y="262596"/>
                </a:lnTo>
                <a:lnTo>
                  <a:pt x="277186" y="259584"/>
                </a:lnTo>
                <a:lnTo>
                  <a:pt x="295278" y="256937"/>
                </a:lnTo>
                <a:lnTo>
                  <a:pt x="310305" y="252942"/>
                </a:lnTo>
                <a:lnTo>
                  <a:pt x="330279" y="245337"/>
                </a:lnTo>
                <a:lnTo>
                  <a:pt x="344910" y="237309"/>
                </a:lnTo>
                <a:lnTo>
                  <a:pt x="352813" y="232501"/>
                </a:lnTo>
                <a:lnTo>
                  <a:pt x="359986" y="227390"/>
                </a:lnTo>
                <a:lnTo>
                  <a:pt x="366673" y="222079"/>
                </a:lnTo>
                <a:lnTo>
                  <a:pt x="373036" y="216633"/>
                </a:lnTo>
                <a:lnTo>
                  <a:pt x="379183" y="212049"/>
                </a:lnTo>
                <a:lnTo>
                  <a:pt x="391093" y="204416"/>
                </a:lnTo>
                <a:lnTo>
                  <a:pt x="396936" y="200095"/>
                </a:lnTo>
                <a:lnTo>
                  <a:pt x="402736" y="195309"/>
                </a:lnTo>
                <a:lnTo>
                  <a:pt x="408509" y="190214"/>
                </a:lnTo>
                <a:lnTo>
                  <a:pt x="420002" y="179472"/>
                </a:lnTo>
                <a:lnTo>
                  <a:pt x="442902" y="157054"/>
                </a:lnTo>
                <a:lnTo>
                  <a:pt x="447668" y="151375"/>
                </a:lnTo>
                <a:lnTo>
                  <a:pt x="451798" y="145684"/>
                </a:lnTo>
                <a:lnTo>
                  <a:pt x="455503" y="139985"/>
                </a:lnTo>
                <a:lnTo>
                  <a:pt x="458927" y="134281"/>
                </a:lnTo>
                <a:lnTo>
                  <a:pt x="462161" y="128573"/>
                </a:lnTo>
                <a:lnTo>
                  <a:pt x="465270" y="122863"/>
                </a:lnTo>
                <a:lnTo>
                  <a:pt x="467342" y="117151"/>
                </a:lnTo>
                <a:lnTo>
                  <a:pt x="468724" y="111438"/>
                </a:lnTo>
                <a:lnTo>
                  <a:pt x="469644" y="105725"/>
                </a:lnTo>
                <a:lnTo>
                  <a:pt x="471211" y="100963"/>
                </a:lnTo>
                <a:lnTo>
                  <a:pt x="475491" y="93133"/>
                </a:lnTo>
                <a:lnTo>
                  <a:pt x="477015" y="88758"/>
                </a:lnTo>
                <a:lnTo>
                  <a:pt x="478029" y="83937"/>
                </a:lnTo>
                <a:lnTo>
                  <a:pt x="478707" y="78818"/>
                </a:lnTo>
                <a:lnTo>
                  <a:pt x="479459" y="70590"/>
                </a:lnTo>
                <a:lnTo>
                  <a:pt x="479793" y="63759"/>
                </a:lnTo>
                <a:lnTo>
                  <a:pt x="480059" y="51482"/>
                </a:lnTo>
                <a:lnTo>
                  <a:pt x="480059" y="51449"/>
                </a:lnTo>
                <a:lnTo>
                  <a:pt x="484610" y="51439"/>
                </a:lnTo>
                <a:lnTo>
                  <a:pt x="485951" y="52390"/>
                </a:lnTo>
                <a:lnTo>
                  <a:pt x="486845" y="53977"/>
                </a:lnTo>
                <a:lnTo>
                  <a:pt x="487440" y="55987"/>
                </a:lnTo>
                <a:lnTo>
                  <a:pt x="490642" y="60761"/>
                </a:lnTo>
                <a:lnTo>
                  <a:pt x="492831" y="63367"/>
                </a:lnTo>
                <a:lnTo>
                  <a:pt x="494289" y="67010"/>
                </a:lnTo>
                <a:lnTo>
                  <a:pt x="495261" y="71343"/>
                </a:lnTo>
                <a:lnTo>
                  <a:pt x="495909" y="76137"/>
                </a:lnTo>
                <a:lnTo>
                  <a:pt x="496628" y="84004"/>
                </a:lnTo>
                <a:lnTo>
                  <a:pt x="496820" y="87435"/>
                </a:lnTo>
                <a:lnTo>
                  <a:pt x="497901" y="91628"/>
                </a:lnTo>
                <a:lnTo>
                  <a:pt x="499574" y="96328"/>
                </a:lnTo>
                <a:lnTo>
                  <a:pt x="501642" y="101366"/>
                </a:lnTo>
                <a:lnTo>
                  <a:pt x="503973" y="106630"/>
                </a:lnTo>
                <a:lnTo>
                  <a:pt x="509103" y="117559"/>
                </a:lnTo>
                <a:lnTo>
                  <a:pt x="510852" y="123140"/>
                </a:lnTo>
                <a:lnTo>
                  <a:pt x="512018" y="128766"/>
                </a:lnTo>
                <a:lnTo>
                  <a:pt x="512795" y="134422"/>
                </a:lnTo>
                <a:lnTo>
                  <a:pt x="513313" y="140097"/>
                </a:lnTo>
                <a:lnTo>
                  <a:pt x="513659" y="145785"/>
                </a:lnTo>
                <a:lnTo>
                  <a:pt x="513889" y="151483"/>
                </a:lnTo>
                <a:lnTo>
                  <a:pt x="514994" y="157186"/>
                </a:lnTo>
                <a:lnTo>
                  <a:pt x="516685" y="162893"/>
                </a:lnTo>
                <a:lnTo>
                  <a:pt x="518764" y="168603"/>
                </a:lnTo>
                <a:lnTo>
                  <a:pt x="520150" y="174314"/>
                </a:lnTo>
                <a:lnTo>
                  <a:pt x="521074" y="180027"/>
                </a:lnTo>
                <a:lnTo>
                  <a:pt x="521690" y="185741"/>
                </a:lnTo>
                <a:lnTo>
                  <a:pt x="523054" y="191455"/>
                </a:lnTo>
                <a:lnTo>
                  <a:pt x="524915" y="197169"/>
                </a:lnTo>
                <a:lnTo>
                  <a:pt x="527108" y="202883"/>
                </a:lnTo>
                <a:lnTo>
                  <a:pt x="529522" y="208598"/>
                </a:lnTo>
                <a:lnTo>
                  <a:pt x="532085" y="214313"/>
                </a:lnTo>
                <a:lnTo>
                  <a:pt x="534746" y="220028"/>
                </a:lnTo>
                <a:lnTo>
                  <a:pt x="537472" y="224790"/>
                </a:lnTo>
                <a:lnTo>
                  <a:pt x="543041" y="232622"/>
                </a:lnTo>
                <a:lnTo>
                  <a:pt x="544907" y="236996"/>
                </a:lnTo>
                <a:lnTo>
                  <a:pt x="546151" y="241818"/>
                </a:lnTo>
                <a:lnTo>
                  <a:pt x="546981" y="246937"/>
                </a:lnTo>
                <a:lnTo>
                  <a:pt x="550443" y="255165"/>
                </a:lnTo>
                <a:lnTo>
                  <a:pt x="552698" y="258692"/>
                </a:lnTo>
                <a:lnTo>
                  <a:pt x="555156" y="261044"/>
                </a:lnTo>
                <a:lnTo>
                  <a:pt x="557746" y="262612"/>
                </a:lnTo>
                <a:lnTo>
                  <a:pt x="560426" y="263657"/>
                </a:lnTo>
                <a:lnTo>
                  <a:pt x="562212" y="265307"/>
                </a:lnTo>
                <a:lnTo>
                  <a:pt x="563403" y="267359"/>
                </a:lnTo>
                <a:lnTo>
                  <a:pt x="564197" y="269679"/>
                </a:lnTo>
                <a:lnTo>
                  <a:pt x="565678" y="271226"/>
                </a:lnTo>
                <a:lnTo>
                  <a:pt x="567619" y="272257"/>
                </a:lnTo>
                <a:lnTo>
                  <a:pt x="572315" y="273403"/>
                </a:lnTo>
                <a:lnTo>
                  <a:pt x="585894" y="274199"/>
                </a:lnTo>
                <a:lnTo>
                  <a:pt x="588716" y="273287"/>
                </a:lnTo>
                <a:lnTo>
                  <a:pt x="594391" y="269733"/>
                </a:lnTo>
                <a:lnTo>
                  <a:pt x="602941" y="262378"/>
                </a:lnTo>
                <a:lnTo>
                  <a:pt x="611507" y="254166"/>
                </a:lnTo>
                <a:lnTo>
                  <a:pt x="617221" y="245995"/>
                </a:lnTo>
                <a:lnTo>
                  <a:pt x="620079" y="241149"/>
                </a:lnTo>
                <a:lnTo>
                  <a:pt x="622935" y="236014"/>
                </a:lnTo>
                <a:lnTo>
                  <a:pt x="628650" y="225228"/>
                </a:lnTo>
                <a:lnTo>
                  <a:pt x="637222" y="208445"/>
                </a:lnTo>
                <a:lnTo>
                  <a:pt x="640080" y="201828"/>
                </a:lnTo>
                <a:lnTo>
                  <a:pt x="642937" y="194560"/>
                </a:lnTo>
                <a:lnTo>
                  <a:pt x="645794" y="186857"/>
                </a:lnTo>
                <a:lnTo>
                  <a:pt x="647700" y="179816"/>
                </a:lnTo>
                <a:lnTo>
                  <a:pt x="648970" y="173217"/>
                </a:lnTo>
                <a:lnTo>
                  <a:pt x="649816" y="166913"/>
                </a:lnTo>
                <a:lnTo>
                  <a:pt x="651333" y="159853"/>
                </a:lnTo>
                <a:lnTo>
                  <a:pt x="653297" y="152289"/>
                </a:lnTo>
                <a:lnTo>
                  <a:pt x="655559" y="144388"/>
                </a:lnTo>
                <a:lnTo>
                  <a:pt x="658019" y="137216"/>
                </a:lnTo>
                <a:lnTo>
                  <a:pt x="660612" y="130530"/>
                </a:lnTo>
                <a:lnTo>
                  <a:pt x="663293" y="124168"/>
                </a:lnTo>
                <a:lnTo>
                  <a:pt x="665081" y="118021"/>
                </a:lnTo>
                <a:lnTo>
                  <a:pt x="666272" y="112018"/>
                </a:lnTo>
                <a:lnTo>
                  <a:pt x="667066" y="106111"/>
                </a:lnTo>
                <a:lnTo>
                  <a:pt x="668548" y="100268"/>
                </a:lnTo>
                <a:lnTo>
                  <a:pt x="670488" y="94468"/>
                </a:lnTo>
                <a:lnTo>
                  <a:pt x="672735" y="88696"/>
                </a:lnTo>
                <a:lnTo>
                  <a:pt x="675185" y="82943"/>
                </a:lnTo>
                <a:lnTo>
                  <a:pt x="680447" y="71471"/>
                </a:lnTo>
                <a:lnTo>
                  <a:pt x="682232" y="65745"/>
                </a:lnTo>
                <a:lnTo>
                  <a:pt x="683421" y="60022"/>
                </a:lnTo>
                <a:lnTo>
                  <a:pt x="684213" y="54303"/>
                </a:lnTo>
                <a:lnTo>
                  <a:pt x="684742" y="48584"/>
                </a:lnTo>
                <a:lnTo>
                  <a:pt x="685095" y="42867"/>
                </a:lnTo>
                <a:lnTo>
                  <a:pt x="685486" y="32387"/>
                </a:lnTo>
                <a:lnTo>
                  <a:pt x="685706" y="21132"/>
                </a:lnTo>
                <a:lnTo>
                  <a:pt x="685799" y="153"/>
                </a:lnTo>
                <a:lnTo>
                  <a:pt x="6943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155"/>
          <p:cNvSpPr/>
          <p:nvPr/>
        </p:nvSpPr>
        <p:spPr>
          <a:xfrm>
            <a:off x="7306627" y="2349262"/>
            <a:ext cx="925831" cy="281959"/>
          </a:xfrm>
          <a:custGeom>
            <a:avLst/>
            <a:gdLst/>
            <a:ahLst/>
            <a:cxnLst/>
            <a:rect l="0" t="0" r="0" b="0"/>
            <a:pathLst>
              <a:path w="925831" h="281959">
                <a:moveTo>
                  <a:pt x="0" y="119618"/>
                </a:moveTo>
                <a:lnTo>
                  <a:pt x="0" y="127837"/>
                </a:lnTo>
                <a:lnTo>
                  <a:pt x="4551" y="132636"/>
                </a:lnTo>
                <a:lnTo>
                  <a:pt x="5891" y="134964"/>
                </a:lnTo>
                <a:lnTo>
                  <a:pt x="7381" y="140091"/>
                </a:lnTo>
                <a:lnTo>
                  <a:pt x="9683" y="142791"/>
                </a:lnTo>
                <a:lnTo>
                  <a:pt x="17322" y="148332"/>
                </a:lnTo>
                <a:lnTo>
                  <a:pt x="24526" y="151430"/>
                </a:lnTo>
                <a:lnTo>
                  <a:pt x="31856" y="153759"/>
                </a:lnTo>
                <a:lnTo>
                  <a:pt x="49543" y="160475"/>
                </a:lnTo>
                <a:lnTo>
                  <a:pt x="61987" y="161886"/>
                </a:lnTo>
                <a:lnTo>
                  <a:pt x="83259" y="162362"/>
                </a:lnTo>
                <a:lnTo>
                  <a:pt x="87891" y="161449"/>
                </a:lnTo>
                <a:lnTo>
                  <a:pt x="99913" y="156566"/>
                </a:lnTo>
                <a:lnTo>
                  <a:pt x="120560" y="151893"/>
                </a:lnTo>
                <a:lnTo>
                  <a:pt x="137322" y="144738"/>
                </a:lnTo>
                <a:lnTo>
                  <a:pt x="148662" y="138402"/>
                </a:lnTo>
                <a:lnTo>
                  <a:pt x="154354" y="134046"/>
                </a:lnTo>
                <a:lnTo>
                  <a:pt x="160052" y="129236"/>
                </a:lnTo>
                <a:lnTo>
                  <a:pt x="168925" y="121353"/>
                </a:lnTo>
                <a:lnTo>
                  <a:pt x="176995" y="113721"/>
                </a:lnTo>
                <a:lnTo>
                  <a:pt x="198686" y="92336"/>
                </a:lnTo>
                <a:lnTo>
                  <a:pt x="201989" y="88095"/>
                </a:lnTo>
                <a:lnTo>
                  <a:pt x="205144" y="83362"/>
                </a:lnTo>
                <a:lnTo>
                  <a:pt x="208201" y="78303"/>
                </a:lnTo>
                <a:lnTo>
                  <a:pt x="214136" y="70140"/>
                </a:lnTo>
                <a:lnTo>
                  <a:pt x="217052" y="66630"/>
                </a:lnTo>
                <a:lnTo>
                  <a:pt x="218996" y="62385"/>
                </a:lnTo>
                <a:lnTo>
                  <a:pt x="220293" y="57650"/>
                </a:lnTo>
                <a:lnTo>
                  <a:pt x="221157" y="52588"/>
                </a:lnTo>
                <a:lnTo>
                  <a:pt x="222117" y="44424"/>
                </a:lnTo>
                <a:lnTo>
                  <a:pt x="222543" y="37621"/>
                </a:lnTo>
                <a:lnTo>
                  <a:pt x="222733" y="31422"/>
                </a:lnTo>
                <a:lnTo>
                  <a:pt x="222840" y="22577"/>
                </a:lnTo>
                <a:lnTo>
                  <a:pt x="221902" y="19681"/>
                </a:lnTo>
                <a:lnTo>
                  <a:pt x="218321" y="13924"/>
                </a:lnTo>
                <a:lnTo>
                  <a:pt x="216033" y="12008"/>
                </a:lnTo>
                <a:lnTo>
                  <a:pt x="213555" y="10730"/>
                </a:lnTo>
                <a:lnTo>
                  <a:pt x="210950" y="9878"/>
                </a:lnTo>
                <a:lnTo>
                  <a:pt x="205516" y="6392"/>
                </a:lnTo>
                <a:lnTo>
                  <a:pt x="202733" y="4129"/>
                </a:lnTo>
                <a:lnTo>
                  <a:pt x="199925" y="2620"/>
                </a:lnTo>
                <a:lnTo>
                  <a:pt x="194267" y="944"/>
                </a:lnTo>
                <a:lnTo>
                  <a:pt x="185724" y="0"/>
                </a:lnTo>
                <a:lnTo>
                  <a:pt x="182871" y="820"/>
                </a:lnTo>
                <a:lnTo>
                  <a:pt x="174305" y="5572"/>
                </a:lnTo>
                <a:lnTo>
                  <a:pt x="168591" y="7018"/>
                </a:lnTo>
                <a:lnTo>
                  <a:pt x="160338" y="12741"/>
                </a:lnTo>
                <a:lnTo>
                  <a:pt x="155469" y="16934"/>
                </a:lnTo>
                <a:lnTo>
                  <a:pt x="151271" y="21634"/>
                </a:lnTo>
                <a:lnTo>
                  <a:pt x="147520" y="26673"/>
                </a:lnTo>
                <a:lnTo>
                  <a:pt x="144067" y="31937"/>
                </a:lnTo>
                <a:lnTo>
                  <a:pt x="137690" y="40326"/>
                </a:lnTo>
                <a:lnTo>
                  <a:pt x="134656" y="43896"/>
                </a:lnTo>
                <a:lnTo>
                  <a:pt x="131680" y="49134"/>
                </a:lnTo>
                <a:lnTo>
                  <a:pt x="128744" y="55484"/>
                </a:lnTo>
                <a:lnTo>
                  <a:pt x="125835" y="62574"/>
                </a:lnTo>
                <a:lnTo>
                  <a:pt x="121990" y="69206"/>
                </a:lnTo>
                <a:lnTo>
                  <a:pt x="117522" y="75533"/>
                </a:lnTo>
                <a:lnTo>
                  <a:pt x="112637" y="81655"/>
                </a:lnTo>
                <a:lnTo>
                  <a:pt x="109382" y="87642"/>
                </a:lnTo>
                <a:lnTo>
                  <a:pt x="107211" y="93538"/>
                </a:lnTo>
                <a:lnTo>
                  <a:pt x="105764" y="99374"/>
                </a:lnTo>
                <a:lnTo>
                  <a:pt x="103847" y="105169"/>
                </a:lnTo>
                <a:lnTo>
                  <a:pt x="101616" y="110938"/>
                </a:lnTo>
                <a:lnTo>
                  <a:pt x="99176" y="116689"/>
                </a:lnTo>
                <a:lnTo>
                  <a:pt x="97551" y="122427"/>
                </a:lnTo>
                <a:lnTo>
                  <a:pt x="96466" y="128158"/>
                </a:lnTo>
                <a:lnTo>
                  <a:pt x="95743" y="133884"/>
                </a:lnTo>
                <a:lnTo>
                  <a:pt x="95261" y="139606"/>
                </a:lnTo>
                <a:lnTo>
                  <a:pt x="94940" y="145326"/>
                </a:lnTo>
                <a:lnTo>
                  <a:pt x="94584" y="156761"/>
                </a:lnTo>
                <a:lnTo>
                  <a:pt x="94425" y="168193"/>
                </a:lnTo>
                <a:lnTo>
                  <a:pt x="95335" y="173909"/>
                </a:lnTo>
                <a:lnTo>
                  <a:pt x="96894" y="179624"/>
                </a:lnTo>
                <a:lnTo>
                  <a:pt x="98886" y="185340"/>
                </a:lnTo>
                <a:lnTo>
                  <a:pt x="101166" y="191055"/>
                </a:lnTo>
                <a:lnTo>
                  <a:pt x="103639" y="196770"/>
                </a:lnTo>
                <a:lnTo>
                  <a:pt x="106241" y="202485"/>
                </a:lnTo>
                <a:lnTo>
                  <a:pt x="109879" y="208200"/>
                </a:lnTo>
                <a:lnTo>
                  <a:pt x="114210" y="213915"/>
                </a:lnTo>
                <a:lnTo>
                  <a:pt x="119003" y="219630"/>
                </a:lnTo>
                <a:lnTo>
                  <a:pt x="123150" y="224393"/>
                </a:lnTo>
                <a:lnTo>
                  <a:pt x="130298" y="232224"/>
                </a:lnTo>
                <a:lnTo>
                  <a:pt x="133539" y="236599"/>
                </a:lnTo>
                <a:lnTo>
                  <a:pt x="136651" y="241420"/>
                </a:lnTo>
                <a:lnTo>
                  <a:pt x="139678" y="246539"/>
                </a:lnTo>
                <a:lnTo>
                  <a:pt x="148121" y="254767"/>
                </a:lnTo>
                <a:lnTo>
                  <a:pt x="158224" y="261599"/>
                </a:lnTo>
                <a:lnTo>
                  <a:pt x="169065" y="267811"/>
                </a:lnTo>
                <a:lnTo>
                  <a:pt x="180233" y="271206"/>
                </a:lnTo>
                <a:lnTo>
                  <a:pt x="208625" y="273565"/>
                </a:lnTo>
                <a:lnTo>
                  <a:pt x="237176" y="273875"/>
                </a:lnTo>
                <a:lnTo>
                  <a:pt x="248604" y="271362"/>
                </a:lnTo>
                <a:lnTo>
                  <a:pt x="276014" y="261987"/>
                </a:lnTo>
                <a:lnTo>
                  <a:pt x="295989" y="253770"/>
                </a:lnTo>
                <a:lnTo>
                  <a:pt x="308081" y="245598"/>
                </a:lnTo>
                <a:lnTo>
                  <a:pt x="313972" y="240752"/>
                </a:lnTo>
                <a:lnTo>
                  <a:pt x="319805" y="235617"/>
                </a:lnTo>
                <a:lnTo>
                  <a:pt x="325599" y="230288"/>
                </a:lnTo>
                <a:lnTo>
                  <a:pt x="331365" y="224830"/>
                </a:lnTo>
                <a:lnTo>
                  <a:pt x="338068" y="219287"/>
                </a:lnTo>
                <a:lnTo>
                  <a:pt x="345394" y="213686"/>
                </a:lnTo>
                <a:lnTo>
                  <a:pt x="353135" y="208048"/>
                </a:lnTo>
                <a:lnTo>
                  <a:pt x="360201" y="202383"/>
                </a:lnTo>
                <a:lnTo>
                  <a:pt x="366817" y="196702"/>
                </a:lnTo>
                <a:lnTo>
                  <a:pt x="373132" y="191010"/>
                </a:lnTo>
                <a:lnTo>
                  <a:pt x="378295" y="184358"/>
                </a:lnTo>
                <a:lnTo>
                  <a:pt x="382689" y="177065"/>
                </a:lnTo>
                <a:lnTo>
                  <a:pt x="386571" y="169346"/>
                </a:lnTo>
                <a:lnTo>
                  <a:pt x="391065" y="162295"/>
                </a:lnTo>
                <a:lnTo>
                  <a:pt x="395964" y="155689"/>
                </a:lnTo>
                <a:lnTo>
                  <a:pt x="401136" y="149380"/>
                </a:lnTo>
                <a:lnTo>
                  <a:pt x="405537" y="142317"/>
                </a:lnTo>
                <a:lnTo>
                  <a:pt x="409423" y="134750"/>
                </a:lnTo>
                <a:lnTo>
                  <a:pt x="416281" y="119676"/>
                </a:lnTo>
                <a:lnTo>
                  <a:pt x="425497" y="100479"/>
                </a:lnTo>
                <a:lnTo>
                  <a:pt x="457197" y="36760"/>
                </a:lnTo>
                <a:lnTo>
                  <a:pt x="460056" y="31994"/>
                </a:lnTo>
                <a:lnTo>
                  <a:pt x="465772" y="24159"/>
                </a:lnTo>
                <a:lnTo>
                  <a:pt x="468948" y="17502"/>
                </a:lnTo>
                <a:lnTo>
                  <a:pt x="471474" y="8223"/>
                </a:lnTo>
                <a:lnTo>
                  <a:pt x="471488" y="229323"/>
                </a:lnTo>
                <a:lnTo>
                  <a:pt x="474028" y="232828"/>
                </a:lnTo>
                <a:lnTo>
                  <a:pt x="478869" y="238288"/>
                </a:lnTo>
                <a:lnTo>
                  <a:pt x="479265" y="237784"/>
                </a:lnTo>
                <a:lnTo>
                  <a:pt x="479955" y="232134"/>
                </a:lnTo>
                <a:lnTo>
                  <a:pt x="474148" y="224428"/>
                </a:lnTo>
                <a:lnTo>
                  <a:pt x="472670" y="219223"/>
                </a:lnTo>
                <a:lnTo>
                  <a:pt x="469473" y="211194"/>
                </a:lnTo>
                <a:lnTo>
                  <a:pt x="467287" y="206386"/>
                </a:lnTo>
                <a:lnTo>
                  <a:pt x="465829" y="201276"/>
                </a:lnTo>
                <a:lnTo>
                  <a:pt x="464859" y="195964"/>
                </a:lnTo>
                <a:lnTo>
                  <a:pt x="464211" y="190518"/>
                </a:lnTo>
                <a:lnTo>
                  <a:pt x="463779" y="184982"/>
                </a:lnTo>
                <a:lnTo>
                  <a:pt x="463491" y="179386"/>
                </a:lnTo>
                <a:lnTo>
                  <a:pt x="463171" y="168089"/>
                </a:lnTo>
                <a:lnTo>
                  <a:pt x="463028" y="156718"/>
                </a:lnTo>
                <a:lnTo>
                  <a:pt x="464896" y="151019"/>
                </a:lnTo>
                <a:lnTo>
                  <a:pt x="468046" y="145314"/>
                </a:lnTo>
                <a:lnTo>
                  <a:pt x="472050" y="139606"/>
                </a:lnTo>
                <a:lnTo>
                  <a:pt x="475673" y="133896"/>
                </a:lnTo>
                <a:lnTo>
                  <a:pt x="479040" y="128184"/>
                </a:lnTo>
                <a:lnTo>
                  <a:pt x="482237" y="122471"/>
                </a:lnTo>
                <a:lnTo>
                  <a:pt x="485322" y="115805"/>
                </a:lnTo>
                <a:lnTo>
                  <a:pt x="488331" y="108503"/>
                </a:lnTo>
                <a:lnTo>
                  <a:pt x="491289" y="100778"/>
                </a:lnTo>
                <a:lnTo>
                  <a:pt x="495165" y="93723"/>
                </a:lnTo>
                <a:lnTo>
                  <a:pt x="499656" y="87114"/>
                </a:lnTo>
                <a:lnTo>
                  <a:pt x="504554" y="80804"/>
                </a:lnTo>
                <a:lnTo>
                  <a:pt x="509724" y="73739"/>
                </a:lnTo>
                <a:lnTo>
                  <a:pt x="520549" y="58270"/>
                </a:lnTo>
                <a:lnTo>
                  <a:pt x="527056" y="52049"/>
                </a:lnTo>
                <a:lnTo>
                  <a:pt x="534250" y="46949"/>
                </a:lnTo>
                <a:lnTo>
                  <a:pt x="541904" y="42597"/>
                </a:lnTo>
                <a:lnTo>
                  <a:pt x="548912" y="37791"/>
                </a:lnTo>
                <a:lnTo>
                  <a:pt x="555489" y="32681"/>
                </a:lnTo>
                <a:lnTo>
                  <a:pt x="561778" y="27370"/>
                </a:lnTo>
                <a:lnTo>
                  <a:pt x="573847" y="18929"/>
                </a:lnTo>
                <a:lnTo>
                  <a:pt x="579732" y="15344"/>
                </a:lnTo>
                <a:lnTo>
                  <a:pt x="591352" y="11361"/>
                </a:lnTo>
                <a:lnTo>
                  <a:pt x="620058" y="8595"/>
                </a:lnTo>
                <a:lnTo>
                  <a:pt x="631499" y="8362"/>
                </a:lnTo>
                <a:lnTo>
                  <a:pt x="642933" y="10798"/>
                </a:lnTo>
                <a:lnTo>
                  <a:pt x="648650" y="12781"/>
                </a:lnTo>
                <a:lnTo>
                  <a:pt x="653414" y="16008"/>
                </a:lnTo>
                <a:lnTo>
                  <a:pt x="661246" y="24674"/>
                </a:lnTo>
                <a:lnTo>
                  <a:pt x="664668" y="29652"/>
                </a:lnTo>
                <a:lnTo>
                  <a:pt x="667903" y="34876"/>
                </a:lnTo>
                <a:lnTo>
                  <a:pt x="671010" y="40263"/>
                </a:lnTo>
                <a:lnTo>
                  <a:pt x="673084" y="45760"/>
                </a:lnTo>
                <a:lnTo>
                  <a:pt x="674465" y="51329"/>
                </a:lnTo>
                <a:lnTo>
                  <a:pt x="675386" y="56947"/>
                </a:lnTo>
                <a:lnTo>
                  <a:pt x="676000" y="62597"/>
                </a:lnTo>
                <a:lnTo>
                  <a:pt x="676409" y="68269"/>
                </a:lnTo>
                <a:lnTo>
                  <a:pt x="676682" y="73955"/>
                </a:lnTo>
                <a:lnTo>
                  <a:pt x="676984" y="87893"/>
                </a:lnTo>
                <a:lnTo>
                  <a:pt x="677226" y="209473"/>
                </a:lnTo>
                <a:lnTo>
                  <a:pt x="679132" y="215716"/>
                </a:lnTo>
                <a:lnTo>
                  <a:pt x="682307" y="221783"/>
                </a:lnTo>
                <a:lnTo>
                  <a:pt x="686330" y="227733"/>
                </a:lnTo>
                <a:lnTo>
                  <a:pt x="689011" y="232652"/>
                </a:lnTo>
                <a:lnTo>
                  <a:pt x="691990" y="240658"/>
                </a:lnTo>
                <a:lnTo>
                  <a:pt x="694689" y="245079"/>
                </a:lnTo>
                <a:lnTo>
                  <a:pt x="698393" y="249931"/>
                </a:lnTo>
                <a:lnTo>
                  <a:pt x="702768" y="255071"/>
                </a:lnTo>
                <a:lnTo>
                  <a:pt x="710168" y="263321"/>
                </a:lnTo>
                <a:lnTo>
                  <a:pt x="717586" y="270163"/>
                </a:lnTo>
                <a:lnTo>
                  <a:pt x="727232" y="276379"/>
                </a:lnTo>
                <a:lnTo>
                  <a:pt x="735330" y="279777"/>
                </a:lnTo>
                <a:lnTo>
                  <a:pt x="743056" y="281287"/>
                </a:lnTo>
                <a:lnTo>
                  <a:pt x="752839" y="281958"/>
                </a:lnTo>
                <a:lnTo>
                  <a:pt x="763539" y="279716"/>
                </a:lnTo>
                <a:lnTo>
                  <a:pt x="780271" y="273099"/>
                </a:lnTo>
                <a:lnTo>
                  <a:pt x="792556" y="266889"/>
                </a:lnTo>
                <a:lnTo>
                  <a:pt x="799834" y="262566"/>
                </a:lnTo>
                <a:lnTo>
                  <a:pt x="807542" y="257779"/>
                </a:lnTo>
                <a:lnTo>
                  <a:pt x="813634" y="252683"/>
                </a:lnTo>
                <a:lnTo>
                  <a:pt x="818648" y="247380"/>
                </a:lnTo>
                <a:lnTo>
                  <a:pt x="822942" y="241940"/>
                </a:lnTo>
                <a:lnTo>
                  <a:pt x="828664" y="236408"/>
                </a:lnTo>
                <a:lnTo>
                  <a:pt x="835335" y="230816"/>
                </a:lnTo>
                <a:lnTo>
                  <a:pt x="842640" y="225182"/>
                </a:lnTo>
                <a:lnTo>
                  <a:pt x="849415" y="218569"/>
                </a:lnTo>
                <a:lnTo>
                  <a:pt x="855837" y="211303"/>
                </a:lnTo>
                <a:lnTo>
                  <a:pt x="862023" y="203601"/>
                </a:lnTo>
                <a:lnTo>
                  <a:pt x="868053" y="195609"/>
                </a:lnTo>
                <a:lnTo>
                  <a:pt x="879831" y="179109"/>
                </a:lnTo>
                <a:lnTo>
                  <a:pt x="885639" y="171661"/>
                </a:lnTo>
                <a:lnTo>
                  <a:pt x="891416" y="164791"/>
                </a:lnTo>
                <a:lnTo>
                  <a:pt x="897173" y="158306"/>
                </a:lnTo>
                <a:lnTo>
                  <a:pt x="901010" y="151125"/>
                </a:lnTo>
                <a:lnTo>
                  <a:pt x="903569" y="143480"/>
                </a:lnTo>
                <a:lnTo>
                  <a:pt x="905274" y="135526"/>
                </a:lnTo>
                <a:lnTo>
                  <a:pt x="907363" y="128318"/>
                </a:lnTo>
                <a:lnTo>
                  <a:pt x="909710" y="121608"/>
                </a:lnTo>
                <a:lnTo>
                  <a:pt x="912225" y="115230"/>
                </a:lnTo>
                <a:lnTo>
                  <a:pt x="914855" y="109072"/>
                </a:lnTo>
                <a:lnTo>
                  <a:pt x="920318" y="97151"/>
                </a:lnTo>
                <a:lnTo>
                  <a:pt x="922155" y="91305"/>
                </a:lnTo>
                <a:lnTo>
                  <a:pt x="923380" y="85502"/>
                </a:lnTo>
                <a:lnTo>
                  <a:pt x="924196" y="79729"/>
                </a:lnTo>
                <a:lnTo>
                  <a:pt x="924741" y="74928"/>
                </a:lnTo>
                <a:lnTo>
                  <a:pt x="925347" y="67053"/>
                </a:lnTo>
                <a:lnTo>
                  <a:pt x="925616" y="60378"/>
                </a:lnTo>
                <a:lnTo>
                  <a:pt x="925766" y="51265"/>
                </a:lnTo>
                <a:lnTo>
                  <a:pt x="925830" y="42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156"/>
          <p:cNvSpPr/>
          <p:nvPr/>
        </p:nvSpPr>
        <p:spPr>
          <a:xfrm>
            <a:off x="500224" y="2854676"/>
            <a:ext cx="257014" cy="445737"/>
          </a:xfrm>
          <a:custGeom>
            <a:avLst/>
            <a:gdLst/>
            <a:ahLst/>
            <a:cxnLst/>
            <a:rect l="0" t="0" r="0" b="0"/>
            <a:pathLst>
              <a:path w="257014" h="445737">
                <a:moveTo>
                  <a:pt x="222723" y="42829"/>
                </a:moveTo>
                <a:lnTo>
                  <a:pt x="222723" y="30058"/>
                </a:lnTo>
                <a:lnTo>
                  <a:pt x="221770" y="27648"/>
                </a:lnTo>
                <a:lnTo>
                  <a:pt x="215342" y="18687"/>
                </a:lnTo>
                <a:lnTo>
                  <a:pt x="207522" y="10534"/>
                </a:lnTo>
                <a:lnTo>
                  <a:pt x="206874" y="9869"/>
                </a:lnTo>
                <a:lnTo>
                  <a:pt x="201074" y="6590"/>
                </a:lnTo>
                <a:lnTo>
                  <a:pt x="190930" y="1274"/>
                </a:lnTo>
                <a:lnTo>
                  <a:pt x="187003" y="548"/>
                </a:lnTo>
                <a:lnTo>
                  <a:pt x="181130" y="224"/>
                </a:lnTo>
                <a:lnTo>
                  <a:pt x="165517" y="0"/>
                </a:lnTo>
                <a:lnTo>
                  <a:pt x="158880" y="2521"/>
                </a:lnTo>
                <a:lnTo>
                  <a:pt x="154444" y="4527"/>
                </a:lnTo>
                <a:lnTo>
                  <a:pt x="149581" y="5864"/>
                </a:lnTo>
                <a:lnTo>
                  <a:pt x="144434" y="6756"/>
                </a:lnTo>
                <a:lnTo>
                  <a:pt x="139098" y="7350"/>
                </a:lnTo>
                <a:lnTo>
                  <a:pt x="133635" y="9651"/>
                </a:lnTo>
                <a:lnTo>
                  <a:pt x="128089" y="13090"/>
                </a:lnTo>
                <a:lnTo>
                  <a:pt x="122486" y="17288"/>
                </a:lnTo>
                <a:lnTo>
                  <a:pt x="115893" y="21039"/>
                </a:lnTo>
                <a:lnTo>
                  <a:pt x="108641" y="24492"/>
                </a:lnTo>
                <a:lnTo>
                  <a:pt x="100948" y="27747"/>
                </a:lnTo>
                <a:lnTo>
                  <a:pt x="93915" y="31822"/>
                </a:lnTo>
                <a:lnTo>
                  <a:pt x="87321" y="36443"/>
                </a:lnTo>
                <a:lnTo>
                  <a:pt x="81020" y="41429"/>
                </a:lnTo>
                <a:lnTo>
                  <a:pt x="74914" y="46658"/>
                </a:lnTo>
                <a:lnTo>
                  <a:pt x="68939" y="52049"/>
                </a:lnTo>
                <a:lnTo>
                  <a:pt x="57219" y="63119"/>
                </a:lnTo>
                <a:lnTo>
                  <a:pt x="45661" y="74389"/>
                </a:lnTo>
                <a:lnTo>
                  <a:pt x="39911" y="81014"/>
                </a:lnTo>
                <a:lnTo>
                  <a:pt x="34174" y="88288"/>
                </a:lnTo>
                <a:lnTo>
                  <a:pt x="28443" y="95995"/>
                </a:lnTo>
                <a:lnTo>
                  <a:pt x="23671" y="103038"/>
                </a:lnTo>
                <a:lnTo>
                  <a:pt x="15828" y="115943"/>
                </a:lnTo>
                <a:lnTo>
                  <a:pt x="9167" y="128029"/>
                </a:lnTo>
                <a:lnTo>
                  <a:pt x="3984" y="139750"/>
                </a:lnTo>
                <a:lnTo>
                  <a:pt x="1681" y="151310"/>
                </a:lnTo>
                <a:lnTo>
                  <a:pt x="657" y="162797"/>
                </a:lnTo>
                <a:lnTo>
                  <a:pt x="202" y="174253"/>
                </a:lnTo>
                <a:lnTo>
                  <a:pt x="0" y="185694"/>
                </a:lnTo>
                <a:lnTo>
                  <a:pt x="898" y="190460"/>
                </a:lnTo>
                <a:lnTo>
                  <a:pt x="4437" y="198295"/>
                </a:lnTo>
                <a:lnTo>
                  <a:pt x="11784" y="208061"/>
                </a:lnTo>
                <a:lnTo>
                  <a:pt x="17212" y="214055"/>
                </a:lnTo>
                <a:lnTo>
                  <a:pt x="19993" y="216987"/>
                </a:lnTo>
                <a:lnTo>
                  <a:pt x="23752" y="218942"/>
                </a:lnTo>
                <a:lnTo>
                  <a:pt x="28163" y="220245"/>
                </a:lnTo>
                <a:lnTo>
                  <a:pt x="33009" y="221114"/>
                </a:lnTo>
                <a:lnTo>
                  <a:pt x="40933" y="222079"/>
                </a:lnTo>
                <a:lnTo>
                  <a:pt x="48583" y="222508"/>
                </a:lnTo>
                <a:lnTo>
                  <a:pt x="58332" y="222698"/>
                </a:lnTo>
                <a:lnTo>
                  <a:pt x="63599" y="221797"/>
                </a:lnTo>
                <a:lnTo>
                  <a:pt x="69015" y="220243"/>
                </a:lnTo>
                <a:lnTo>
                  <a:pt x="74531" y="218255"/>
                </a:lnTo>
                <a:lnTo>
                  <a:pt x="79161" y="215977"/>
                </a:lnTo>
                <a:lnTo>
                  <a:pt x="91180" y="208220"/>
                </a:lnTo>
                <a:lnTo>
                  <a:pt x="95975" y="205477"/>
                </a:lnTo>
                <a:lnTo>
                  <a:pt x="101077" y="202696"/>
                </a:lnTo>
                <a:lnTo>
                  <a:pt x="106383" y="198937"/>
                </a:lnTo>
                <a:lnTo>
                  <a:pt x="111826" y="194526"/>
                </a:lnTo>
                <a:lnTo>
                  <a:pt x="117359" y="189680"/>
                </a:lnTo>
                <a:lnTo>
                  <a:pt x="122000" y="184545"/>
                </a:lnTo>
                <a:lnTo>
                  <a:pt x="129697" y="173759"/>
                </a:lnTo>
                <a:lnTo>
                  <a:pt x="136293" y="162615"/>
                </a:lnTo>
                <a:lnTo>
                  <a:pt x="139386" y="156976"/>
                </a:lnTo>
                <a:lnTo>
                  <a:pt x="143352" y="152265"/>
                </a:lnTo>
                <a:lnTo>
                  <a:pt x="147902" y="148171"/>
                </a:lnTo>
                <a:lnTo>
                  <a:pt x="152840" y="144489"/>
                </a:lnTo>
                <a:lnTo>
                  <a:pt x="156132" y="140130"/>
                </a:lnTo>
                <a:lnTo>
                  <a:pt x="158326" y="135319"/>
                </a:lnTo>
                <a:lnTo>
                  <a:pt x="161717" y="124893"/>
                </a:lnTo>
                <a:lnTo>
                  <a:pt x="166399" y="113909"/>
                </a:lnTo>
                <a:lnTo>
                  <a:pt x="169839" y="101566"/>
                </a:lnTo>
                <a:lnTo>
                  <a:pt x="170859" y="91876"/>
                </a:lnTo>
                <a:lnTo>
                  <a:pt x="171954" y="88862"/>
                </a:lnTo>
                <a:lnTo>
                  <a:pt x="175712" y="82973"/>
                </a:lnTo>
                <a:lnTo>
                  <a:pt x="176142" y="81022"/>
                </a:lnTo>
                <a:lnTo>
                  <a:pt x="175477" y="79721"/>
                </a:lnTo>
                <a:lnTo>
                  <a:pt x="174080" y="78853"/>
                </a:lnTo>
                <a:lnTo>
                  <a:pt x="174102" y="78275"/>
                </a:lnTo>
                <a:lnTo>
                  <a:pt x="175069" y="77889"/>
                </a:lnTo>
                <a:lnTo>
                  <a:pt x="179777" y="77132"/>
                </a:lnTo>
                <a:lnTo>
                  <a:pt x="179853" y="89051"/>
                </a:lnTo>
                <a:lnTo>
                  <a:pt x="184409" y="101821"/>
                </a:lnTo>
                <a:lnTo>
                  <a:pt x="187241" y="113119"/>
                </a:lnTo>
                <a:lnTo>
                  <a:pt x="190443" y="124551"/>
                </a:lnTo>
                <a:lnTo>
                  <a:pt x="194089" y="138205"/>
                </a:lnTo>
                <a:lnTo>
                  <a:pt x="195709" y="150623"/>
                </a:lnTo>
                <a:lnTo>
                  <a:pt x="197094" y="157554"/>
                </a:lnTo>
                <a:lnTo>
                  <a:pt x="198969" y="165032"/>
                </a:lnTo>
                <a:lnTo>
                  <a:pt x="201172" y="172875"/>
                </a:lnTo>
                <a:lnTo>
                  <a:pt x="206160" y="189210"/>
                </a:lnTo>
                <a:lnTo>
                  <a:pt x="208823" y="197566"/>
                </a:lnTo>
                <a:lnTo>
                  <a:pt x="210599" y="205994"/>
                </a:lnTo>
                <a:lnTo>
                  <a:pt x="211783" y="214471"/>
                </a:lnTo>
                <a:lnTo>
                  <a:pt x="212572" y="222979"/>
                </a:lnTo>
                <a:lnTo>
                  <a:pt x="213098" y="231509"/>
                </a:lnTo>
                <a:lnTo>
                  <a:pt x="213683" y="248607"/>
                </a:lnTo>
                <a:lnTo>
                  <a:pt x="214058" y="282866"/>
                </a:lnTo>
                <a:lnTo>
                  <a:pt x="214109" y="300007"/>
                </a:lnTo>
                <a:lnTo>
                  <a:pt x="215076" y="308578"/>
                </a:lnTo>
                <a:lnTo>
                  <a:pt x="216672" y="317150"/>
                </a:lnTo>
                <a:lnTo>
                  <a:pt x="218689" y="325722"/>
                </a:lnTo>
                <a:lnTo>
                  <a:pt x="220034" y="334294"/>
                </a:lnTo>
                <a:lnTo>
                  <a:pt x="220930" y="342867"/>
                </a:lnTo>
                <a:lnTo>
                  <a:pt x="221528" y="351439"/>
                </a:lnTo>
                <a:lnTo>
                  <a:pt x="221926" y="359059"/>
                </a:lnTo>
                <a:lnTo>
                  <a:pt x="222369" y="372605"/>
                </a:lnTo>
                <a:lnTo>
                  <a:pt x="222618" y="395493"/>
                </a:lnTo>
                <a:lnTo>
                  <a:pt x="223605" y="401763"/>
                </a:lnTo>
                <a:lnTo>
                  <a:pt x="227243" y="411270"/>
                </a:lnTo>
                <a:lnTo>
                  <a:pt x="229494" y="421210"/>
                </a:lnTo>
                <a:lnTo>
                  <a:pt x="230095" y="426528"/>
                </a:lnTo>
                <a:lnTo>
                  <a:pt x="231447" y="430073"/>
                </a:lnTo>
                <a:lnTo>
                  <a:pt x="233302" y="432437"/>
                </a:lnTo>
                <a:lnTo>
                  <a:pt x="235490" y="434012"/>
                </a:lnTo>
                <a:lnTo>
                  <a:pt x="236950" y="436015"/>
                </a:lnTo>
                <a:lnTo>
                  <a:pt x="238571" y="440780"/>
                </a:lnTo>
                <a:lnTo>
                  <a:pt x="239956" y="442432"/>
                </a:lnTo>
                <a:lnTo>
                  <a:pt x="241831" y="443534"/>
                </a:lnTo>
                <a:lnTo>
                  <a:pt x="247135" y="445301"/>
                </a:lnTo>
                <a:lnTo>
                  <a:pt x="255054" y="445679"/>
                </a:lnTo>
                <a:lnTo>
                  <a:pt x="257013" y="4457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157"/>
          <p:cNvSpPr/>
          <p:nvPr/>
        </p:nvSpPr>
        <p:spPr>
          <a:xfrm>
            <a:off x="838427" y="2873528"/>
            <a:ext cx="234297" cy="392079"/>
          </a:xfrm>
          <a:custGeom>
            <a:avLst/>
            <a:gdLst/>
            <a:ahLst/>
            <a:cxnLst/>
            <a:rect l="0" t="0" r="0" b="0"/>
            <a:pathLst>
              <a:path w="234297" h="392079">
                <a:moveTo>
                  <a:pt x="55970" y="41122"/>
                </a:moveTo>
                <a:lnTo>
                  <a:pt x="64438" y="32654"/>
                </a:lnTo>
                <a:lnTo>
                  <a:pt x="57152" y="39939"/>
                </a:lnTo>
                <a:lnTo>
                  <a:pt x="56495" y="43136"/>
                </a:lnTo>
                <a:lnTo>
                  <a:pt x="56320" y="45322"/>
                </a:lnTo>
                <a:lnTo>
                  <a:pt x="51523" y="57500"/>
                </a:lnTo>
                <a:lnTo>
                  <a:pt x="46691" y="67769"/>
                </a:lnTo>
                <a:lnTo>
                  <a:pt x="35828" y="89883"/>
                </a:lnTo>
                <a:lnTo>
                  <a:pt x="32064" y="96489"/>
                </a:lnTo>
                <a:lnTo>
                  <a:pt x="27650" y="103751"/>
                </a:lnTo>
                <a:lnTo>
                  <a:pt x="22803" y="111449"/>
                </a:lnTo>
                <a:lnTo>
                  <a:pt x="18618" y="118487"/>
                </a:lnTo>
                <a:lnTo>
                  <a:pt x="14876" y="125083"/>
                </a:lnTo>
                <a:lnTo>
                  <a:pt x="11429" y="131386"/>
                </a:lnTo>
                <a:lnTo>
                  <a:pt x="9131" y="138445"/>
                </a:lnTo>
                <a:lnTo>
                  <a:pt x="7599" y="146009"/>
                </a:lnTo>
                <a:lnTo>
                  <a:pt x="6578" y="153909"/>
                </a:lnTo>
                <a:lnTo>
                  <a:pt x="4944" y="162033"/>
                </a:lnTo>
                <a:lnTo>
                  <a:pt x="2903" y="170307"/>
                </a:lnTo>
                <a:lnTo>
                  <a:pt x="589" y="178680"/>
                </a:lnTo>
                <a:lnTo>
                  <a:pt x="0" y="187120"/>
                </a:lnTo>
                <a:lnTo>
                  <a:pt x="559" y="195604"/>
                </a:lnTo>
                <a:lnTo>
                  <a:pt x="1884" y="204117"/>
                </a:lnTo>
                <a:lnTo>
                  <a:pt x="2768" y="213603"/>
                </a:lnTo>
                <a:lnTo>
                  <a:pt x="3357" y="223737"/>
                </a:lnTo>
                <a:lnTo>
                  <a:pt x="4011" y="244204"/>
                </a:lnTo>
                <a:lnTo>
                  <a:pt x="4302" y="262825"/>
                </a:lnTo>
                <a:lnTo>
                  <a:pt x="5332" y="271792"/>
                </a:lnTo>
                <a:lnTo>
                  <a:pt x="6972" y="280627"/>
                </a:lnTo>
                <a:lnTo>
                  <a:pt x="9017" y="289374"/>
                </a:lnTo>
                <a:lnTo>
                  <a:pt x="10380" y="298063"/>
                </a:lnTo>
                <a:lnTo>
                  <a:pt x="11289" y="306714"/>
                </a:lnTo>
                <a:lnTo>
                  <a:pt x="11895" y="315338"/>
                </a:lnTo>
                <a:lnTo>
                  <a:pt x="14204" y="322992"/>
                </a:lnTo>
                <a:lnTo>
                  <a:pt x="17649" y="330001"/>
                </a:lnTo>
                <a:lnTo>
                  <a:pt x="21850" y="336577"/>
                </a:lnTo>
                <a:lnTo>
                  <a:pt x="25603" y="342867"/>
                </a:lnTo>
                <a:lnTo>
                  <a:pt x="32314" y="354936"/>
                </a:lnTo>
                <a:lnTo>
                  <a:pt x="38471" y="364110"/>
                </a:lnTo>
                <a:lnTo>
                  <a:pt x="44383" y="371362"/>
                </a:lnTo>
                <a:lnTo>
                  <a:pt x="50185" y="377760"/>
                </a:lnTo>
                <a:lnTo>
                  <a:pt x="54018" y="380800"/>
                </a:lnTo>
                <a:lnTo>
                  <a:pt x="58479" y="383779"/>
                </a:lnTo>
                <a:lnTo>
                  <a:pt x="63358" y="386717"/>
                </a:lnTo>
                <a:lnTo>
                  <a:pt x="68515" y="388676"/>
                </a:lnTo>
                <a:lnTo>
                  <a:pt x="73858" y="389982"/>
                </a:lnTo>
                <a:lnTo>
                  <a:pt x="79326" y="390853"/>
                </a:lnTo>
                <a:lnTo>
                  <a:pt x="84875" y="391433"/>
                </a:lnTo>
                <a:lnTo>
                  <a:pt x="90480" y="391820"/>
                </a:lnTo>
                <a:lnTo>
                  <a:pt x="96122" y="392078"/>
                </a:lnTo>
                <a:lnTo>
                  <a:pt x="101788" y="391297"/>
                </a:lnTo>
                <a:lnTo>
                  <a:pt x="107470" y="389825"/>
                </a:lnTo>
                <a:lnTo>
                  <a:pt x="113164" y="387890"/>
                </a:lnTo>
                <a:lnTo>
                  <a:pt x="117912" y="385648"/>
                </a:lnTo>
                <a:lnTo>
                  <a:pt x="122029" y="383201"/>
                </a:lnTo>
                <a:lnTo>
                  <a:pt x="125727" y="380617"/>
                </a:lnTo>
                <a:lnTo>
                  <a:pt x="130097" y="377942"/>
                </a:lnTo>
                <a:lnTo>
                  <a:pt x="134916" y="375206"/>
                </a:lnTo>
                <a:lnTo>
                  <a:pt x="140033" y="372430"/>
                </a:lnTo>
                <a:lnTo>
                  <a:pt x="145349" y="367721"/>
                </a:lnTo>
                <a:lnTo>
                  <a:pt x="150799" y="361725"/>
                </a:lnTo>
                <a:lnTo>
                  <a:pt x="156337" y="354869"/>
                </a:lnTo>
                <a:lnTo>
                  <a:pt x="160981" y="348394"/>
                </a:lnTo>
                <a:lnTo>
                  <a:pt x="165030" y="342173"/>
                </a:lnTo>
                <a:lnTo>
                  <a:pt x="168682" y="336120"/>
                </a:lnTo>
                <a:lnTo>
                  <a:pt x="177819" y="321774"/>
                </a:lnTo>
                <a:lnTo>
                  <a:pt x="182923" y="313948"/>
                </a:lnTo>
                <a:lnTo>
                  <a:pt x="187278" y="304921"/>
                </a:lnTo>
                <a:lnTo>
                  <a:pt x="191133" y="295093"/>
                </a:lnTo>
                <a:lnTo>
                  <a:pt x="194656" y="284731"/>
                </a:lnTo>
                <a:lnTo>
                  <a:pt x="197958" y="274013"/>
                </a:lnTo>
                <a:lnTo>
                  <a:pt x="204165" y="251944"/>
                </a:lnTo>
                <a:lnTo>
                  <a:pt x="215912" y="207684"/>
                </a:lnTo>
                <a:lnTo>
                  <a:pt x="224539" y="178421"/>
                </a:lnTo>
                <a:lnTo>
                  <a:pt x="230267" y="157071"/>
                </a:lnTo>
                <a:lnTo>
                  <a:pt x="232176" y="146996"/>
                </a:lnTo>
                <a:lnTo>
                  <a:pt x="233448" y="137422"/>
                </a:lnTo>
                <a:lnTo>
                  <a:pt x="234296" y="128182"/>
                </a:lnTo>
                <a:lnTo>
                  <a:pt x="233909" y="119164"/>
                </a:lnTo>
                <a:lnTo>
                  <a:pt x="232698" y="110295"/>
                </a:lnTo>
                <a:lnTo>
                  <a:pt x="230939" y="101525"/>
                </a:lnTo>
                <a:lnTo>
                  <a:pt x="228813" y="92820"/>
                </a:lnTo>
                <a:lnTo>
                  <a:pt x="226444" y="84160"/>
                </a:lnTo>
                <a:lnTo>
                  <a:pt x="223912" y="75529"/>
                </a:lnTo>
                <a:lnTo>
                  <a:pt x="222224" y="67870"/>
                </a:lnTo>
                <a:lnTo>
                  <a:pt x="221098" y="60859"/>
                </a:lnTo>
                <a:lnTo>
                  <a:pt x="220348" y="54280"/>
                </a:lnTo>
                <a:lnTo>
                  <a:pt x="217943" y="47989"/>
                </a:lnTo>
                <a:lnTo>
                  <a:pt x="214434" y="41890"/>
                </a:lnTo>
                <a:lnTo>
                  <a:pt x="210190" y="35919"/>
                </a:lnTo>
                <a:lnTo>
                  <a:pt x="205456" y="30985"/>
                </a:lnTo>
                <a:lnTo>
                  <a:pt x="200395" y="26744"/>
                </a:lnTo>
                <a:lnTo>
                  <a:pt x="195116" y="22964"/>
                </a:lnTo>
                <a:lnTo>
                  <a:pt x="188739" y="19491"/>
                </a:lnTo>
                <a:lnTo>
                  <a:pt x="181630" y="16224"/>
                </a:lnTo>
                <a:lnTo>
                  <a:pt x="174033" y="13093"/>
                </a:lnTo>
                <a:lnTo>
                  <a:pt x="167064" y="10054"/>
                </a:lnTo>
                <a:lnTo>
                  <a:pt x="154240" y="4136"/>
                </a:lnTo>
                <a:lnTo>
                  <a:pt x="148153" y="2177"/>
                </a:lnTo>
                <a:lnTo>
                  <a:pt x="142191" y="871"/>
                </a:lnTo>
                <a:lnTo>
                  <a:pt x="136310" y="0"/>
                </a:lnTo>
                <a:lnTo>
                  <a:pt x="129533" y="372"/>
                </a:lnTo>
                <a:lnTo>
                  <a:pt x="122157" y="1573"/>
                </a:lnTo>
                <a:lnTo>
                  <a:pt x="114382" y="3326"/>
                </a:lnTo>
                <a:lnTo>
                  <a:pt x="108246" y="4495"/>
                </a:lnTo>
                <a:lnTo>
                  <a:pt x="103203" y="5273"/>
                </a:lnTo>
                <a:lnTo>
                  <a:pt x="98889" y="5793"/>
                </a:lnTo>
                <a:lnTo>
                  <a:pt x="93155" y="7092"/>
                </a:lnTo>
                <a:lnTo>
                  <a:pt x="86475" y="8910"/>
                </a:lnTo>
                <a:lnTo>
                  <a:pt x="79164" y="11075"/>
                </a:lnTo>
                <a:lnTo>
                  <a:pt x="73338" y="13470"/>
                </a:lnTo>
                <a:lnTo>
                  <a:pt x="68501" y="16020"/>
                </a:lnTo>
                <a:lnTo>
                  <a:pt x="64324" y="18672"/>
                </a:lnTo>
                <a:lnTo>
                  <a:pt x="57143" y="21619"/>
                </a:lnTo>
                <a:lnTo>
                  <a:pt x="53894" y="22405"/>
                </a:lnTo>
                <a:lnTo>
                  <a:pt x="47745" y="25818"/>
                </a:lnTo>
                <a:lnTo>
                  <a:pt x="44772" y="28062"/>
                </a:lnTo>
                <a:lnTo>
                  <a:pt x="42789" y="30510"/>
                </a:lnTo>
                <a:lnTo>
                  <a:pt x="41468" y="33095"/>
                </a:lnTo>
                <a:lnTo>
                  <a:pt x="38825" y="411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158"/>
          <p:cNvSpPr/>
          <p:nvPr/>
        </p:nvSpPr>
        <p:spPr>
          <a:xfrm>
            <a:off x="1022984" y="2751772"/>
            <a:ext cx="342247" cy="540033"/>
          </a:xfrm>
          <a:custGeom>
            <a:avLst/>
            <a:gdLst/>
            <a:ahLst/>
            <a:cxnLst/>
            <a:rect l="0" t="0" r="0" b="0"/>
            <a:pathLst>
              <a:path w="342247" h="540033">
                <a:moveTo>
                  <a:pt x="0" y="0"/>
                </a:moveTo>
                <a:lnTo>
                  <a:pt x="8220" y="0"/>
                </a:lnTo>
                <a:lnTo>
                  <a:pt x="17570" y="4551"/>
                </a:lnTo>
                <a:lnTo>
                  <a:pt x="24637" y="6785"/>
                </a:lnTo>
                <a:lnTo>
                  <a:pt x="32857" y="7778"/>
                </a:lnTo>
                <a:lnTo>
                  <a:pt x="39050" y="8043"/>
                </a:lnTo>
                <a:lnTo>
                  <a:pt x="46036" y="8220"/>
                </a:lnTo>
                <a:lnTo>
                  <a:pt x="52598" y="9290"/>
                </a:lnTo>
                <a:lnTo>
                  <a:pt x="58878" y="10956"/>
                </a:lnTo>
                <a:lnTo>
                  <a:pt x="64970" y="13019"/>
                </a:lnTo>
                <a:lnTo>
                  <a:pt x="72841" y="15347"/>
                </a:lnTo>
                <a:lnTo>
                  <a:pt x="101169" y="23174"/>
                </a:lnTo>
                <a:lnTo>
                  <a:pt x="119259" y="28715"/>
                </a:lnTo>
                <a:lnTo>
                  <a:pt x="128084" y="32478"/>
                </a:lnTo>
                <a:lnTo>
                  <a:pt x="136824" y="36892"/>
                </a:lnTo>
                <a:lnTo>
                  <a:pt x="145509" y="41740"/>
                </a:lnTo>
                <a:lnTo>
                  <a:pt x="156061" y="46876"/>
                </a:lnTo>
                <a:lnTo>
                  <a:pt x="167858" y="52206"/>
                </a:lnTo>
                <a:lnTo>
                  <a:pt x="180486" y="57664"/>
                </a:lnTo>
                <a:lnTo>
                  <a:pt x="191761" y="63208"/>
                </a:lnTo>
                <a:lnTo>
                  <a:pt x="202136" y="68808"/>
                </a:lnTo>
                <a:lnTo>
                  <a:pt x="211910" y="74447"/>
                </a:lnTo>
                <a:lnTo>
                  <a:pt x="221284" y="80112"/>
                </a:lnTo>
                <a:lnTo>
                  <a:pt x="239319" y="91485"/>
                </a:lnTo>
                <a:lnTo>
                  <a:pt x="248128" y="98138"/>
                </a:lnTo>
                <a:lnTo>
                  <a:pt x="256859" y="105430"/>
                </a:lnTo>
                <a:lnTo>
                  <a:pt x="265537" y="113149"/>
                </a:lnTo>
                <a:lnTo>
                  <a:pt x="273227" y="122105"/>
                </a:lnTo>
                <a:lnTo>
                  <a:pt x="280259" y="131886"/>
                </a:lnTo>
                <a:lnTo>
                  <a:pt x="305233" y="170408"/>
                </a:lnTo>
                <a:lnTo>
                  <a:pt x="311121" y="180281"/>
                </a:lnTo>
                <a:lnTo>
                  <a:pt x="316952" y="190672"/>
                </a:lnTo>
                <a:lnTo>
                  <a:pt x="322744" y="201410"/>
                </a:lnTo>
                <a:lnTo>
                  <a:pt x="327558" y="212378"/>
                </a:lnTo>
                <a:lnTo>
                  <a:pt x="331719" y="223501"/>
                </a:lnTo>
                <a:lnTo>
                  <a:pt x="335447" y="234725"/>
                </a:lnTo>
                <a:lnTo>
                  <a:pt x="337931" y="246019"/>
                </a:lnTo>
                <a:lnTo>
                  <a:pt x="339588" y="257357"/>
                </a:lnTo>
                <a:lnTo>
                  <a:pt x="340692" y="268726"/>
                </a:lnTo>
                <a:lnTo>
                  <a:pt x="341428" y="280116"/>
                </a:lnTo>
                <a:lnTo>
                  <a:pt x="341919" y="291519"/>
                </a:lnTo>
                <a:lnTo>
                  <a:pt x="342246" y="302931"/>
                </a:lnTo>
                <a:lnTo>
                  <a:pt x="341512" y="314349"/>
                </a:lnTo>
                <a:lnTo>
                  <a:pt x="340070" y="325771"/>
                </a:lnTo>
                <a:lnTo>
                  <a:pt x="338156" y="337196"/>
                </a:lnTo>
                <a:lnTo>
                  <a:pt x="335927" y="348622"/>
                </a:lnTo>
                <a:lnTo>
                  <a:pt x="330911" y="371478"/>
                </a:lnTo>
                <a:lnTo>
                  <a:pt x="322732" y="405766"/>
                </a:lnTo>
                <a:lnTo>
                  <a:pt x="318978" y="416243"/>
                </a:lnTo>
                <a:lnTo>
                  <a:pt x="314569" y="426086"/>
                </a:lnTo>
                <a:lnTo>
                  <a:pt x="309726" y="435504"/>
                </a:lnTo>
                <a:lnTo>
                  <a:pt x="305544" y="444642"/>
                </a:lnTo>
                <a:lnTo>
                  <a:pt x="301804" y="453590"/>
                </a:lnTo>
                <a:lnTo>
                  <a:pt x="294155" y="470201"/>
                </a:lnTo>
                <a:lnTo>
                  <a:pt x="284406" y="483933"/>
                </a:lnTo>
                <a:lnTo>
                  <a:pt x="273723" y="496386"/>
                </a:lnTo>
                <a:lnTo>
                  <a:pt x="263577" y="507319"/>
                </a:lnTo>
                <a:lnTo>
                  <a:pt x="252511" y="518828"/>
                </a:lnTo>
                <a:lnTo>
                  <a:pt x="241862" y="529639"/>
                </a:lnTo>
                <a:lnTo>
                  <a:pt x="241252" y="531210"/>
                </a:lnTo>
                <a:lnTo>
                  <a:pt x="240573" y="535496"/>
                </a:lnTo>
                <a:lnTo>
                  <a:pt x="239440" y="537020"/>
                </a:lnTo>
                <a:lnTo>
                  <a:pt x="237732" y="538036"/>
                </a:lnTo>
                <a:lnTo>
                  <a:pt x="232697" y="539666"/>
                </a:lnTo>
                <a:lnTo>
                  <a:pt x="224186" y="540032"/>
                </a:lnTo>
                <a:lnTo>
                  <a:pt x="214313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159"/>
          <p:cNvSpPr/>
          <p:nvPr/>
        </p:nvSpPr>
        <p:spPr>
          <a:xfrm>
            <a:off x="2308859" y="2760345"/>
            <a:ext cx="60009" cy="351473"/>
          </a:xfrm>
          <a:custGeom>
            <a:avLst/>
            <a:gdLst/>
            <a:ahLst/>
            <a:cxnLst/>
            <a:rect l="0" t="0" r="0" b="0"/>
            <a:pathLst>
              <a:path w="60009" h="351473">
                <a:moveTo>
                  <a:pt x="0" y="0"/>
                </a:moveTo>
                <a:lnTo>
                  <a:pt x="0" y="28692"/>
                </a:lnTo>
                <a:lnTo>
                  <a:pt x="953" y="32463"/>
                </a:lnTo>
                <a:lnTo>
                  <a:pt x="2541" y="36882"/>
                </a:lnTo>
                <a:lnTo>
                  <a:pt x="4551" y="41733"/>
                </a:lnTo>
                <a:lnTo>
                  <a:pt x="5892" y="46872"/>
                </a:lnTo>
                <a:lnTo>
                  <a:pt x="7381" y="57662"/>
                </a:lnTo>
                <a:lnTo>
                  <a:pt x="7779" y="64159"/>
                </a:lnTo>
                <a:lnTo>
                  <a:pt x="8220" y="78997"/>
                </a:lnTo>
                <a:lnTo>
                  <a:pt x="7385" y="86002"/>
                </a:lnTo>
                <a:lnTo>
                  <a:pt x="5876" y="92577"/>
                </a:lnTo>
                <a:lnTo>
                  <a:pt x="3918" y="98866"/>
                </a:lnTo>
                <a:lnTo>
                  <a:pt x="2612" y="105915"/>
                </a:lnTo>
                <a:lnTo>
                  <a:pt x="1742" y="113472"/>
                </a:lnTo>
                <a:lnTo>
                  <a:pt x="1161" y="121368"/>
                </a:lnTo>
                <a:lnTo>
                  <a:pt x="1727" y="129489"/>
                </a:lnTo>
                <a:lnTo>
                  <a:pt x="3056" y="137761"/>
                </a:lnTo>
                <a:lnTo>
                  <a:pt x="4895" y="146133"/>
                </a:lnTo>
                <a:lnTo>
                  <a:pt x="6121" y="153619"/>
                </a:lnTo>
                <a:lnTo>
                  <a:pt x="6938" y="160515"/>
                </a:lnTo>
                <a:lnTo>
                  <a:pt x="7483" y="167018"/>
                </a:lnTo>
                <a:lnTo>
                  <a:pt x="8799" y="174210"/>
                </a:lnTo>
                <a:lnTo>
                  <a:pt x="10629" y="181862"/>
                </a:lnTo>
                <a:lnTo>
                  <a:pt x="12801" y="189822"/>
                </a:lnTo>
                <a:lnTo>
                  <a:pt x="14249" y="197033"/>
                </a:lnTo>
                <a:lnTo>
                  <a:pt x="15215" y="203745"/>
                </a:lnTo>
                <a:lnTo>
                  <a:pt x="15858" y="210125"/>
                </a:lnTo>
                <a:lnTo>
                  <a:pt x="16287" y="216283"/>
                </a:lnTo>
                <a:lnTo>
                  <a:pt x="16573" y="222294"/>
                </a:lnTo>
                <a:lnTo>
                  <a:pt x="16764" y="228205"/>
                </a:lnTo>
                <a:lnTo>
                  <a:pt x="17844" y="235004"/>
                </a:lnTo>
                <a:lnTo>
                  <a:pt x="19516" y="242394"/>
                </a:lnTo>
                <a:lnTo>
                  <a:pt x="21583" y="250179"/>
                </a:lnTo>
                <a:lnTo>
                  <a:pt x="22962" y="257273"/>
                </a:lnTo>
                <a:lnTo>
                  <a:pt x="23880" y="263908"/>
                </a:lnTo>
                <a:lnTo>
                  <a:pt x="24493" y="270236"/>
                </a:lnTo>
                <a:lnTo>
                  <a:pt x="25854" y="276360"/>
                </a:lnTo>
                <a:lnTo>
                  <a:pt x="27714" y="282347"/>
                </a:lnTo>
                <a:lnTo>
                  <a:pt x="29906" y="288244"/>
                </a:lnTo>
                <a:lnTo>
                  <a:pt x="31367" y="293127"/>
                </a:lnTo>
                <a:lnTo>
                  <a:pt x="32991" y="301094"/>
                </a:lnTo>
                <a:lnTo>
                  <a:pt x="33906" y="310934"/>
                </a:lnTo>
                <a:lnTo>
                  <a:pt x="34176" y="319881"/>
                </a:lnTo>
                <a:lnTo>
                  <a:pt x="35167" y="322792"/>
                </a:lnTo>
                <a:lnTo>
                  <a:pt x="36780" y="325684"/>
                </a:lnTo>
                <a:lnTo>
                  <a:pt x="38807" y="328565"/>
                </a:lnTo>
                <a:lnTo>
                  <a:pt x="40160" y="331438"/>
                </a:lnTo>
                <a:lnTo>
                  <a:pt x="41661" y="337171"/>
                </a:lnTo>
                <a:lnTo>
                  <a:pt x="43014" y="339080"/>
                </a:lnTo>
                <a:lnTo>
                  <a:pt x="44869" y="340354"/>
                </a:lnTo>
                <a:lnTo>
                  <a:pt x="47058" y="341202"/>
                </a:lnTo>
                <a:lnTo>
                  <a:pt x="48517" y="342720"/>
                </a:lnTo>
                <a:lnTo>
                  <a:pt x="49490" y="344685"/>
                </a:lnTo>
                <a:lnTo>
                  <a:pt x="51051" y="350132"/>
                </a:lnTo>
                <a:lnTo>
                  <a:pt x="52132" y="350578"/>
                </a:lnTo>
                <a:lnTo>
                  <a:pt x="53805" y="350876"/>
                </a:lnTo>
                <a:lnTo>
                  <a:pt x="60008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160"/>
          <p:cNvSpPr/>
          <p:nvPr/>
        </p:nvSpPr>
        <p:spPr>
          <a:xfrm>
            <a:off x="1991677" y="3206115"/>
            <a:ext cx="1080136" cy="17146"/>
          </a:xfrm>
          <a:custGeom>
            <a:avLst/>
            <a:gdLst/>
            <a:ahLst/>
            <a:cxnLst/>
            <a:rect l="0" t="0" r="0" b="0"/>
            <a:pathLst>
              <a:path w="1080136" h="17146">
                <a:moveTo>
                  <a:pt x="0" y="17145"/>
                </a:moveTo>
                <a:lnTo>
                  <a:pt x="117340" y="17145"/>
                </a:lnTo>
                <a:lnTo>
                  <a:pt x="126805" y="16192"/>
                </a:lnTo>
                <a:lnTo>
                  <a:pt x="135972" y="14605"/>
                </a:lnTo>
                <a:lnTo>
                  <a:pt x="144940" y="12594"/>
                </a:lnTo>
                <a:lnTo>
                  <a:pt x="154729" y="11253"/>
                </a:lnTo>
                <a:lnTo>
                  <a:pt x="165065" y="10359"/>
                </a:lnTo>
                <a:lnTo>
                  <a:pt x="175766" y="9764"/>
                </a:lnTo>
                <a:lnTo>
                  <a:pt x="197816" y="9102"/>
                </a:lnTo>
                <a:lnTo>
                  <a:pt x="275130" y="8619"/>
                </a:lnTo>
                <a:lnTo>
                  <a:pt x="331630" y="8581"/>
                </a:lnTo>
                <a:lnTo>
                  <a:pt x="345864" y="7626"/>
                </a:lnTo>
                <a:lnTo>
                  <a:pt x="360116" y="6036"/>
                </a:lnTo>
                <a:lnTo>
                  <a:pt x="374380" y="4024"/>
                </a:lnTo>
                <a:lnTo>
                  <a:pt x="389604" y="2682"/>
                </a:lnTo>
                <a:lnTo>
                  <a:pt x="405469" y="1788"/>
                </a:lnTo>
                <a:lnTo>
                  <a:pt x="438336" y="795"/>
                </a:lnTo>
                <a:lnTo>
                  <a:pt x="540167" y="69"/>
                </a:lnTo>
                <a:lnTo>
                  <a:pt x="826982" y="0"/>
                </a:lnTo>
                <a:lnTo>
                  <a:pt x="841834" y="952"/>
                </a:lnTo>
                <a:lnTo>
                  <a:pt x="856497" y="2540"/>
                </a:lnTo>
                <a:lnTo>
                  <a:pt x="871036" y="4551"/>
                </a:lnTo>
                <a:lnTo>
                  <a:pt x="885490" y="5891"/>
                </a:lnTo>
                <a:lnTo>
                  <a:pt x="899890" y="6785"/>
                </a:lnTo>
                <a:lnTo>
                  <a:pt x="927636" y="7778"/>
                </a:lnTo>
                <a:lnTo>
                  <a:pt x="964677" y="8337"/>
                </a:lnTo>
                <a:lnTo>
                  <a:pt x="1080135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161"/>
          <p:cNvSpPr/>
          <p:nvPr/>
        </p:nvSpPr>
        <p:spPr>
          <a:xfrm>
            <a:off x="2034892" y="3377565"/>
            <a:ext cx="272624" cy="317183"/>
          </a:xfrm>
          <a:custGeom>
            <a:avLst/>
            <a:gdLst/>
            <a:ahLst/>
            <a:cxnLst/>
            <a:rect l="0" t="0" r="0" b="0"/>
            <a:pathLst>
              <a:path w="272624" h="317183">
                <a:moveTo>
                  <a:pt x="8220" y="0"/>
                </a:moveTo>
                <a:lnTo>
                  <a:pt x="0" y="0"/>
                </a:lnTo>
                <a:lnTo>
                  <a:pt x="4303" y="4551"/>
                </a:lnTo>
                <a:lnTo>
                  <a:pt x="5609" y="6843"/>
                </a:lnTo>
                <a:lnTo>
                  <a:pt x="8399" y="14622"/>
                </a:lnTo>
                <a:lnTo>
                  <a:pt x="14835" y="23911"/>
                </a:lnTo>
                <a:lnTo>
                  <a:pt x="20050" y="33170"/>
                </a:lnTo>
                <a:lnTo>
                  <a:pt x="25543" y="41094"/>
                </a:lnTo>
                <a:lnTo>
                  <a:pt x="32111" y="49696"/>
                </a:lnTo>
                <a:lnTo>
                  <a:pt x="41381" y="63045"/>
                </a:lnTo>
                <a:lnTo>
                  <a:pt x="45567" y="69652"/>
                </a:lnTo>
                <a:lnTo>
                  <a:pt x="49311" y="75962"/>
                </a:lnTo>
                <a:lnTo>
                  <a:pt x="52759" y="82074"/>
                </a:lnTo>
                <a:lnTo>
                  <a:pt x="56962" y="88053"/>
                </a:lnTo>
                <a:lnTo>
                  <a:pt x="61670" y="93945"/>
                </a:lnTo>
                <a:lnTo>
                  <a:pt x="66713" y="99777"/>
                </a:lnTo>
                <a:lnTo>
                  <a:pt x="71980" y="105570"/>
                </a:lnTo>
                <a:lnTo>
                  <a:pt x="82913" y="117087"/>
                </a:lnTo>
                <a:lnTo>
                  <a:pt x="87543" y="123778"/>
                </a:lnTo>
                <a:lnTo>
                  <a:pt x="91582" y="131096"/>
                </a:lnTo>
                <a:lnTo>
                  <a:pt x="95227" y="138832"/>
                </a:lnTo>
                <a:lnTo>
                  <a:pt x="100515" y="145895"/>
                </a:lnTo>
                <a:lnTo>
                  <a:pt x="106897" y="152508"/>
                </a:lnTo>
                <a:lnTo>
                  <a:pt x="114010" y="158822"/>
                </a:lnTo>
                <a:lnTo>
                  <a:pt x="126993" y="170917"/>
                </a:lnTo>
                <a:lnTo>
                  <a:pt x="150849" y="194204"/>
                </a:lnTo>
                <a:lnTo>
                  <a:pt x="212292" y="255508"/>
                </a:lnTo>
                <a:lnTo>
                  <a:pt x="217611" y="259873"/>
                </a:lnTo>
                <a:lnTo>
                  <a:pt x="223061" y="263736"/>
                </a:lnTo>
                <a:lnTo>
                  <a:pt x="228600" y="267264"/>
                </a:lnTo>
                <a:lnTo>
                  <a:pt x="233245" y="270568"/>
                </a:lnTo>
                <a:lnTo>
                  <a:pt x="240946" y="276780"/>
                </a:lnTo>
                <a:lnTo>
                  <a:pt x="247544" y="282715"/>
                </a:lnTo>
                <a:lnTo>
                  <a:pt x="253651" y="288529"/>
                </a:lnTo>
                <a:lnTo>
                  <a:pt x="272623" y="307268"/>
                </a:lnTo>
                <a:lnTo>
                  <a:pt x="272119" y="308668"/>
                </a:lnTo>
                <a:lnTo>
                  <a:pt x="265395" y="3171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162"/>
          <p:cNvSpPr/>
          <p:nvPr/>
        </p:nvSpPr>
        <p:spPr>
          <a:xfrm>
            <a:off x="2034539" y="3403282"/>
            <a:ext cx="291466" cy="308611"/>
          </a:xfrm>
          <a:custGeom>
            <a:avLst/>
            <a:gdLst/>
            <a:ahLst/>
            <a:cxnLst/>
            <a:rect l="0" t="0" r="0" b="0"/>
            <a:pathLst>
              <a:path w="291466" h="308611">
                <a:moveTo>
                  <a:pt x="291465" y="0"/>
                </a:moveTo>
                <a:lnTo>
                  <a:pt x="284084" y="0"/>
                </a:lnTo>
                <a:lnTo>
                  <a:pt x="283687" y="953"/>
                </a:lnTo>
                <a:lnTo>
                  <a:pt x="283246" y="4551"/>
                </a:lnTo>
                <a:lnTo>
                  <a:pt x="282176" y="6844"/>
                </a:lnTo>
                <a:lnTo>
                  <a:pt x="276119" y="14622"/>
                </a:lnTo>
                <a:lnTo>
                  <a:pt x="267339" y="23912"/>
                </a:lnTo>
                <a:lnTo>
                  <a:pt x="258200" y="33170"/>
                </a:lnTo>
                <a:lnTo>
                  <a:pt x="253096" y="39258"/>
                </a:lnTo>
                <a:lnTo>
                  <a:pt x="247788" y="46175"/>
                </a:lnTo>
                <a:lnTo>
                  <a:pt x="242345" y="53643"/>
                </a:lnTo>
                <a:lnTo>
                  <a:pt x="231217" y="69561"/>
                </a:lnTo>
                <a:lnTo>
                  <a:pt x="225582" y="77807"/>
                </a:lnTo>
                <a:lnTo>
                  <a:pt x="218968" y="85209"/>
                </a:lnTo>
                <a:lnTo>
                  <a:pt x="211701" y="92048"/>
                </a:lnTo>
                <a:lnTo>
                  <a:pt x="203999" y="98513"/>
                </a:lnTo>
                <a:lnTo>
                  <a:pt x="196960" y="106633"/>
                </a:lnTo>
                <a:lnTo>
                  <a:pt x="190362" y="115856"/>
                </a:lnTo>
                <a:lnTo>
                  <a:pt x="184058" y="125815"/>
                </a:lnTo>
                <a:lnTo>
                  <a:pt x="176998" y="135312"/>
                </a:lnTo>
                <a:lnTo>
                  <a:pt x="169434" y="144501"/>
                </a:lnTo>
                <a:lnTo>
                  <a:pt x="161533" y="153484"/>
                </a:lnTo>
                <a:lnTo>
                  <a:pt x="153409" y="162330"/>
                </a:lnTo>
                <a:lnTo>
                  <a:pt x="136762" y="179779"/>
                </a:lnTo>
                <a:lnTo>
                  <a:pt x="129275" y="188433"/>
                </a:lnTo>
                <a:lnTo>
                  <a:pt x="122379" y="197059"/>
                </a:lnTo>
                <a:lnTo>
                  <a:pt x="115876" y="205668"/>
                </a:lnTo>
                <a:lnTo>
                  <a:pt x="108683" y="213312"/>
                </a:lnTo>
                <a:lnTo>
                  <a:pt x="101031" y="220313"/>
                </a:lnTo>
                <a:lnTo>
                  <a:pt x="93071" y="226885"/>
                </a:lnTo>
                <a:lnTo>
                  <a:pt x="85860" y="233172"/>
                </a:lnTo>
                <a:lnTo>
                  <a:pt x="79148" y="239268"/>
                </a:lnTo>
                <a:lnTo>
                  <a:pt x="72768" y="245237"/>
                </a:lnTo>
                <a:lnTo>
                  <a:pt x="67562" y="251121"/>
                </a:lnTo>
                <a:lnTo>
                  <a:pt x="63139" y="256949"/>
                </a:lnTo>
                <a:lnTo>
                  <a:pt x="59238" y="262739"/>
                </a:lnTo>
                <a:lnTo>
                  <a:pt x="54732" y="267552"/>
                </a:lnTo>
                <a:lnTo>
                  <a:pt x="49823" y="271713"/>
                </a:lnTo>
                <a:lnTo>
                  <a:pt x="44646" y="275440"/>
                </a:lnTo>
                <a:lnTo>
                  <a:pt x="36353" y="282120"/>
                </a:lnTo>
                <a:lnTo>
                  <a:pt x="29492" y="288264"/>
                </a:lnTo>
                <a:lnTo>
                  <a:pt x="23268" y="294170"/>
                </a:lnTo>
                <a:lnTo>
                  <a:pt x="8725" y="30846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163"/>
          <p:cNvSpPr/>
          <p:nvPr/>
        </p:nvSpPr>
        <p:spPr>
          <a:xfrm>
            <a:off x="2497454" y="3480437"/>
            <a:ext cx="334329" cy="17143"/>
          </a:xfrm>
          <a:custGeom>
            <a:avLst/>
            <a:gdLst/>
            <a:ahLst/>
            <a:cxnLst/>
            <a:rect l="0" t="0" r="0" b="0"/>
            <a:pathLst>
              <a:path w="334329" h="17143">
                <a:moveTo>
                  <a:pt x="0" y="17142"/>
                </a:moveTo>
                <a:lnTo>
                  <a:pt x="4552" y="12592"/>
                </a:lnTo>
                <a:lnTo>
                  <a:pt x="6844" y="11251"/>
                </a:lnTo>
                <a:lnTo>
                  <a:pt x="9326" y="10358"/>
                </a:lnTo>
                <a:lnTo>
                  <a:pt x="11932" y="9762"/>
                </a:lnTo>
                <a:lnTo>
                  <a:pt x="15575" y="9365"/>
                </a:lnTo>
                <a:lnTo>
                  <a:pt x="24703" y="8923"/>
                </a:lnTo>
                <a:lnTo>
                  <a:pt x="40551" y="8675"/>
                </a:lnTo>
                <a:lnTo>
                  <a:pt x="78894" y="8579"/>
                </a:lnTo>
                <a:lnTo>
                  <a:pt x="85934" y="7624"/>
                </a:lnTo>
                <a:lnTo>
                  <a:pt x="92532" y="6034"/>
                </a:lnTo>
                <a:lnTo>
                  <a:pt x="98836" y="4022"/>
                </a:lnTo>
                <a:lnTo>
                  <a:pt x="105896" y="2681"/>
                </a:lnTo>
                <a:lnTo>
                  <a:pt x="113460" y="1786"/>
                </a:lnTo>
                <a:lnTo>
                  <a:pt x="121360" y="1190"/>
                </a:lnTo>
                <a:lnTo>
                  <a:pt x="129484" y="793"/>
                </a:lnTo>
                <a:lnTo>
                  <a:pt x="146131" y="351"/>
                </a:lnTo>
                <a:lnTo>
                  <a:pt x="244894" y="0"/>
                </a:lnTo>
                <a:lnTo>
                  <a:pt x="250892" y="952"/>
                </a:lnTo>
                <a:lnTo>
                  <a:pt x="256797" y="2539"/>
                </a:lnTo>
                <a:lnTo>
                  <a:pt x="262638" y="4549"/>
                </a:lnTo>
                <a:lnTo>
                  <a:pt x="268437" y="5890"/>
                </a:lnTo>
                <a:lnTo>
                  <a:pt x="274208" y="6783"/>
                </a:lnTo>
                <a:lnTo>
                  <a:pt x="279961" y="7379"/>
                </a:lnTo>
                <a:lnTo>
                  <a:pt x="285701" y="7776"/>
                </a:lnTo>
                <a:lnTo>
                  <a:pt x="291432" y="8041"/>
                </a:lnTo>
                <a:lnTo>
                  <a:pt x="306061" y="8413"/>
                </a:lnTo>
                <a:lnTo>
                  <a:pt x="309768" y="8465"/>
                </a:lnTo>
                <a:lnTo>
                  <a:pt x="312240" y="9453"/>
                </a:lnTo>
                <a:lnTo>
                  <a:pt x="313887" y="11063"/>
                </a:lnTo>
                <a:lnTo>
                  <a:pt x="314986" y="13090"/>
                </a:lnTo>
                <a:lnTo>
                  <a:pt x="316671" y="14441"/>
                </a:lnTo>
                <a:lnTo>
                  <a:pt x="318747" y="15341"/>
                </a:lnTo>
                <a:lnTo>
                  <a:pt x="324371" y="16787"/>
                </a:lnTo>
                <a:lnTo>
                  <a:pt x="334328" y="171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164"/>
          <p:cNvSpPr/>
          <p:nvPr/>
        </p:nvSpPr>
        <p:spPr>
          <a:xfrm>
            <a:off x="2643187" y="3368992"/>
            <a:ext cx="60008" cy="317184"/>
          </a:xfrm>
          <a:custGeom>
            <a:avLst/>
            <a:gdLst/>
            <a:ahLst/>
            <a:cxnLst/>
            <a:rect l="0" t="0" r="0" b="0"/>
            <a:pathLst>
              <a:path w="60008" h="317184">
                <a:moveTo>
                  <a:pt x="8572" y="0"/>
                </a:moveTo>
                <a:lnTo>
                  <a:pt x="105" y="0"/>
                </a:lnTo>
                <a:lnTo>
                  <a:pt x="21" y="7797"/>
                </a:lnTo>
                <a:lnTo>
                  <a:pt x="0" y="78968"/>
                </a:lnTo>
                <a:lnTo>
                  <a:pt x="952" y="86935"/>
                </a:lnTo>
                <a:lnTo>
                  <a:pt x="2540" y="95104"/>
                </a:lnTo>
                <a:lnTo>
                  <a:pt x="4551" y="103408"/>
                </a:lnTo>
                <a:lnTo>
                  <a:pt x="5892" y="110849"/>
                </a:lnTo>
                <a:lnTo>
                  <a:pt x="6785" y="117714"/>
                </a:lnTo>
                <a:lnTo>
                  <a:pt x="7381" y="124196"/>
                </a:lnTo>
                <a:lnTo>
                  <a:pt x="7778" y="131375"/>
                </a:lnTo>
                <a:lnTo>
                  <a:pt x="8219" y="146972"/>
                </a:lnTo>
                <a:lnTo>
                  <a:pt x="9290" y="154178"/>
                </a:lnTo>
                <a:lnTo>
                  <a:pt x="10956" y="160888"/>
                </a:lnTo>
                <a:lnTo>
                  <a:pt x="13019" y="167266"/>
                </a:lnTo>
                <a:lnTo>
                  <a:pt x="14394" y="173423"/>
                </a:lnTo>
                <a:lnTo>
                  <a:pt x="15311" y="179433"/>
                </a:lnTo>
                <a:lnTo>
                  <a:pt x="15922" y="185344"/>
                </a:lnTo>
                <a:lnTo>
                  <a:pt x="17282" y="192143"/>
                </a:lnTo>
                <a:lnTo>
                  <a:pt x="19141" y="199533"/>
                </a:lnTo>
                <a:lnTo>
                  <a:pt x="21334" y="207317"/>
                </a:lnTo>
                <a:lnTo>
                  <a:pt x="22795" y="214412"/>
                </a:lnTo>
                <a:lnTo>
                  <a:pt x="23769" y="221046"/>
                </a:lnTo>
                <a:lnTo>
                  <a:pt x="24418" y="227374"/>
                </a:lnTo>
                <a:lnTo>
                  <a:pt x="25804" y="233498"/>
                </a:lnTo>
                <a:lnTo>
                  <a:pt x="27680" y="239485"/>
                </a:lnTo>
                <a:lnTo>
                  <a:pt x="29883" y="245382"/>
                </a:lnTo>
                <a:lnTo>
                  <a:pt x="31352" y="250265"/>
                </a:lnTo>
                <a:lnTo>
                  <a:pt x="32984" y="258232"/>
                </a:lnTo>
                <a:lnTo>
                  <a:pt x="34372" y="262642"/>
                </a:lnTo>
                <a:lnTo>
                  <a:pt x="36250" y="267487"/>
                </a:lnTo>
                <a:lnTo>
                  <a:pt x="38454" y="272622"/>
                </a:lnTo>
                <a:lnTo>
                  <a:pt x="39924" y="276998"/>
                </a:lnTo>
                <a:lnTo>
                  <a:pt x="41556" y="284400"/>
                </a:lnTo>
                <a:lnTo>
                  <a:pt x="42476" y="293923"/>
                </a:lnTo>
                <a:lnTo>
                  <a:pt x="43557" y="296914"/>
                </a:lnTo>
                <a:lnTo>
                  <a:pt x="45231" y="299860"/>
                </a:lnTo>
                <a:lnTo>
                  <a:pt x="50210" y="306882"/>
                </a:lnTo>
                <a:lnTo>
                  <a:pt x="50890" y="310382"/>
                </a:lnTo>
                <a:lnTo>
                  <a:pt x="51072" y="312649"/>
                </a:lnTo>
                <a:lnTo>
                  <a:pt x="52145" y="314160"/>
                </a:lnTo>
                <a:lnTo>
                  <a:pt x="53814" y="315168"/>
                </a:lnTo>
                <a:lnTo>
                  <a:pt x="60007" y="3171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165"/>
          <p:cNvSpPr/>
          <p:nvPr/>
        </p:nvSpPr>
        <p:spPr>
          <a:xfrm>
            <a:off x="2986296" y="3283267"/>
            <a:ext cx="34082" cy="420054"/>
          </a:xfrm>
          <a:custGeom>
            <a:avLst/>
            <a:gdLst/>
            <a:ahLst/>
            <a:cxnLst/>
            <a:rect l="0" t="0" r="0" b="0"/>
            <a:pathLst>
              <a:path w="34082" h="420054">
                <a:moveTo>
                  <a:pt x="8364" y="0"/>
                </a:moveTo>
                <a:lnTo>
                  <a:pt x="8364" y="4551"/>
                </a:lnTo>
                <a:lnTo>
                  <a:pt x="9316" y="6844"/>
                </a:lnTo>
                <a:lnTo>
                  <a:pt x="10904" y="9325"/>
                </a:lnTo>
                <a:lnTo>
                  <a:pt x="12914" y="11932"/>
                </a:lnTo>
                <a:lnTo>
                  <a:pt x="14255" y="14622"/>
                </a:lnTo>
                <a:lnTo>
                  <a:pt x="15149" y="17368"/>
                </a:lnTo>
                <a:lnTo>
                  <a:pt x="16142" y="23912"/>
                </a:lnTo>
                <a:lnTo>
                  <a:pt x="16583" y="33170"/>
                </a:lnTo>
                <a:lnTo>
                  <a:pt x="16832" y="53643"/>
                </a:lnTo>
                <a:lnTo>
                  <a:pt x="16933" y="127806"/>
                </a:lnTo>
                <a:lnTo>
                  <a:pt x="15029" y="136640"/>
                </a:lnTo>
                <a:lnTo>
                  <a:pt x="11855" y="145385"/>
                </a:lnTo>
                <a:lnTo>
                  <a:pt x="7834" y="154073"/>
                </a:lnTo>
                <a:lnTo>
                  <a:pt x="5153" y="162723"/>
                </a:lnTo>
                <a:lnTo>
                  <a:pt x="3366" y="171347"/>
                </a:lnTo>
                <a:lnTo>
                  <a:pt x="2174" y="179954"/>
                </a:lnTo>
                <a:lnTo>
                  <a:pt x="1380" y="188549"/>
                </a:lnTo>
                <a:lnTo>
                  <a:pt x="850" y="197137"/>
                </a:lnTo>
                <a:lnTo>
                  <a:pt x="262" y="214299"/>
                </a:lnTo>
                <a:lnTo>
                  <a:pt x="0" y="231452"/>
                </a:lnTo>
                <a:lnTo>
                  <a:pt x="883" y="240026"/>
                </a:lnTo>
                <a:lnTo>
                  <a:pt x="2424" y="248600"/>
                </a:lnTo>
                <a:lnTo>
                  <a:pt x="4404" y="257173"/>
                </a:lnTo>
                <a:lnTo>
                  <a:pt x="6676" y="265746"/>
                </a:lnTo>
                <a:lnTo>
                  <a:pt x="11741" y="282892"/>
                </a:lnTo>
                <a:lnTo>
                  <a:pt x="13473" y="290512"/>
                </a:lnTo>
                <a:lnTo>
                  <a:pt x="14627" y="297497"/>
                </a:lnTo>
                <a:lnTo>
                  <a:pt x="15397" y="304059"/>
                </a:lnTo>
                <a:lnTo>
                  <a:pt x="16862" y="311291"/>
                </a:lnTo>
                <a:lnTo>
                  <a:pt x="18792" y="318970"/>
                </a:lnTo>
                <a:lnTo>
                  <a:pt x="21031" y="326947"/>
                </a:lnTo>
                <a:lnTo>
                  <a:pt x="22524" y="334169"/>
                </a:lnTo>
                <a:lnTo>
                  <a:pt x="23518" y="340890"/>
                </a:lnTo>
                <a:lnTo>
                  <a:pt x="24182" y="347275"/>
                </a:lnTo>
                <a:lnTo>
                  <a:pt x="24919" y="359449"/>
                </a:lnTo>
                <a:lnTo>
                  <a:pt x="25334" y="374474"/>
                </a:lnTo>
                <a:lnTo>
                  <a:pt x="25498" y="397033"/>
                </a:lnTo>
                <a:lnTo>
                  <a:pt x="26454" y="399944"/>
                </a:lnTo>
                <a:lnTo>
                  <a:pt x="28044" y="402837"/>
                </a:lnTo>
                <a:lnTo>
                  <a:pt x="30056" y="405718"/>
                </a:lnTo>
                <a:lnTo>
                  <a:pt x="31398" y="408591"/>
                </a:lnTo>
                <a:lnTo>
                  <a:pt x="32292" y="411459"/>
                </a:lnTo>
                <a:lnTo>
                  <a:pt x="34081" y="420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166"/>
          <p:cNvSpPr/>
          <p:nvPr/>
        </p:nvSpPr>
        <p:spPr>
          <a:xfrm>
            <a:off x="3981848" y="2872248"/>
            <a:ext cx="187245" cy="531035"/>
          </a:xfrm>
          <a:custGeom>
            <a:avLst/>
            <a:gdLst/>
            <a:ahLst/>
            <a:cxnLst/>
            <a:rect l="0" t="0" r="0" b="0"/>
            <a:pathLst>
              <a:path w="187245" h="531035">
                <a:moveTo>
                  <a:pt x="187244" y="33829"/>
                </a:moveTo>
                <a:lnTo>
                  <a:pt x="182693" y="29278"/>
                </a:lnTo>
                <a:lnTo>
                  <a:pt x="181352" y="26985"/>
                </a:lnTo>
                <a:lnTo>
                  <a:pt x="179025" y="18229"/>
                </a:lnTo>
                <a:lnTo>
                  <a:pt x="177955" y="17714"/>
                </a:lnTo>
                <a:lnTo>
                  <a:pt x="174225" y="17142"/>
                </a:lnTo>
                <a:lnTo>
                  <a:pt x="171897" y="16037"/>
                </a:lnTo>
                <a:lnTo>
                  <a:pt x="166771" y="12269"/>
                </a:lnTo>
                <a:lnTo>
                  <a:pt x="165023" y="9931"/>
                </a:lnTo>
                <a:lnTo>
                  <a:pt x="163080" y="4793"/>
                </a:lnTo>
                <a:lnTo>
                  <a:pt x="161610" y="3041"/>
                </a:lnTo>
                <a:lnTo>
                  <a:pt x="159677" y="1874"/>
                </a:lnTo>
                <a:lnTo>
                  <a:pt x="154990" y="577"/>
                </a:lnTo>
                <a:lnTo>
                  <a:pt x="149731" y="0"/>
                </a:lnTo>
                <a:lnTo>
                  <a:pt x="146043" y="799"/>
                </a:lnTo>
                <a:lnTo>
                  <a:pt x="141679" y="2284"/>
                </a:lnTo>
                <a:lnTo>
                  <a:pt x="136865" y="4227"/>
                </a:lnTo>
                <a:lnTo>
                  <a:pt x="131750" y="6474"/>
                </a:lnTo>
                <a:lnTo>
                  <a:pt x="120988" y="11512"/>
                </a:lnTo>
                <a:lnTo>
                  <a:pt x="104218" y="19702"/>
                </a:lnTo>
                <a:lnTo>
                  <a:pt x="99509" y="22506"/>
                </a:lnTo>
                <a:lnTo>
                  <a:pt x="95416" y="25328"/>
                </a:lnTo>
                <a:lnTo>
                  <a:pt x="91735" y="28162"/>
                </a:lnTo>
                <a:lnTo>
                  <a:pt x="87377" y="31956"/>
                </a:lnTo>
                <a:lnTo>
                  <a:pt x="82566" y="36390"/>
                </a:lnTo>
                <a:lnTo>
                  <a:pt x="77453" y="41252"/>
                </a:lnTo>
                <a:lnTo>
                  <a:pt x="72140" y="45445"/>
                </a:lnTo>
                <a:lnTo>
                  <a:pt x="66693" y="49193"/>
                </a:lnTo>
                <a:lnTo>
                  <a:pt x="61157" y="52644"/>
                </a:lnTo>
                <a:lnTo>
                  <a:pt x="56514" y="56850"/>
                </a:lnTo>
                <a:lnTo>
                  <a:pt x="52465" y="61559"/>
                </a:lnTo>
                <a:lnTo>
                  <a:pt x="48814" y="66603"/>
                </a:lnTo>
                <a:lnTo>
                  <a:pt x="34573" y="87355"/>
                </a:lnTo>
                <a:lnTo>
                  <a:pt x="30219" y="94278"/>
                </a:lnTo>
                <a:lnTo>
                  <a:pt x="26363" y="100798"/>
                </a:lnTo>
                <a:lnTo>
                  <a:pt x="22840" y="107050"/>
                </a:lnTo>
                <a:lnTo>
                  <a:pt x="19539" y="114076"/>
                </a:lnTo>
                <a:lnTo>
                  <a:pt x="16386" y="121617"/>
                </a:lnTo>
                <a:lnTo>
                  <a:pt x="11294" y="136663"/>
                </a:lnTo>
                <a:lnTo>
                  <a:pt x="9032" y="149701"/>
                </a:lnTo>
                <a:lnTo>
                  <a:pt x="5486" y="164385"/>
                </a:lnTo>
                <a:lnTo>
                  <a:pt x="1688" y="180436"/>
                </a:lnTo>
                <a:lnTo>
                  <a:pt x="675" y="188717"/>
                </a:lnTo>
                <a:lnTo>
                  <a:pt x="0" y="197095"/>
                </a:lnTo>
                <a:lnTo>
                  <a:pt x="502" y="205538"/>
                </a:lnTo>
                <a:lnTo>
                  <a:pt x="1789" y="214025"/>
                </a:lnTo>
                <a:lnTo>
                  <a:pt x="3600" y="222539"/>
                </a:lnTo>
                <a:lnTo>
                  <a:pt x="4807" y="231074"/>
                </a:lnTo>
                <a:lnTo>
                  <a:pt x="5612" y="239620"/>
                </a:lnTo>
                <a:lnTo>
                  <a:pt x="6148" y="248176"/>
                </a:lnTo>
                <a:lnTo>
                  <a:pt x="7458" y="256737"/>
                </a:lnTo>
                <a:lnTo>
                  <a:pt x="9285" y="265302"/>
                </a:lnTo>
                <a:lnTo>
                  <a:pt x="19059" y="304130"/>
                </a:lnTo>
                <a:lnTo>
                  <a:pt x="20828" y="314042"/>
                </a:lnTo>
                <a:lnTo>
                  <a:pt x="22008" y="323508"/>
                </a:lnTo>
                <a:lnTo>
                  <a:pt x="22793" y="332676"/>
                </a:lnTo>
                <a:lnTo>
                  <a:pt x="24271" y="342598"/>
                </a:lnTo>
                <a:lnTo>
                  <a:pt x="26208" y="353023"/>
                </a:lnTo>
                <a:lnTo>
                  <a:pt x="28451" y="363782"/>
                </a:lnTo>
                <a:lnTo>
                  <a:pt x="30900" y="373813"/>
                </a:lnTo>
                <a:lnTo>
                  <a:pt x="33485" y="383357"/>
                </a:lnTo>
                <a:lnTo>
                  <a:pt x="36161" y="392578"/>
                </a:lnTo>
                <a:lnTo>
                  <a:pt x="37944" y="401582"/>
                </a:lnTo>
                <a:lnTo>
                  <a:pt x="39134" y="410443"/>
                </a:lnTo>
                <a:lnTo>
                  <a:pt x="39926" y="419208"/>
                </a:lnTo>
                <a:lnTo>
                  <a:pt x="41407" y="427908"/>
                </a:lnTo>
                <a:lnTo>
                  <a:pt x="43347" y="436566"/>
                </a:lnTo>
                <a:lnTo>
                  <a:pt x="48042" y="452853"/>
                </a:lnTo>
                <a:lnTo>
                  <a:pt x="53304" y="466442"/>
                </a:lnTo>
                <a:lnTo>
                  <a:pt x="58818" y="476292"/>
                </a:lnTo>
                <a:lnTo>
                  <a:pt x="61621" y="480252"/>
                </a:lnTo>
                <a:lnTo>
                  <a:pt x="64737" y="489732"/>
                </a:lnTo>
                <a:lnTo>
                  <a:pt x="66491" y="503239"/>
                </a:lnTo>
                <a:lnTo>
                  <a:pt x="67131" y="519331"/>
                </a:lnTo>
                <a:lnTo>
                  <a:pt x="67186" y="525198"/>
                </a:lnTo>
                <a:lnTo>
                  <a:pt x="66248" y="527143"/>
                </a:lnTo>
                <a:lnTo>
                  <a:pt x="64670" y="528440"/>
                </a:lnTo>
                <a:lnTo>
                  <a:pt x="58656" y="5310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67"/>
          <p:cNvSpPr/>
          <p:nvPr/>
        </p:nvSpPr>
        <p:spPr>
          <a:xfrm>
            <a:off x="3809078" y="3171825"/>
            <a:ext cx="385732" cy="77153"/>
          </a:xfrm>
          <a:custGeom>
            <a:avLst/>
            <a:gdLst/>
            <a:ahLst/>
            <a:cxnLst/>
            <a:rect l="0" t="0" r="0" b="0"/>
            <a:pathLst>
              <a:path w="385732" h="77153">
                <a:moveTo>
                  <a:pt x="8542" y="77152"/>
                </a:moveTo>
                <a:lnTo>
                  <a:pt x="73" y="68684"/>
                </a:lnTo>
                <a:lnTo>
                  <a:pt x="39" y="67697"/>
                </a:lnTo>
                <a:lnTo>
                  <a:pt x="0" y="64060"/>
                </a:lnTo>
                <a:lnTo>
                  <a:pt x="942" y="62709"/>
                </a:lnTo>
                <a:lnTo>
                  <a:pt x="2523" y="61808"/>
                </a:lnTo>
                <a:lnTo>
                  <a:pt x="7771" y="59855"/>
                </a:lnTo>
                <a:lnTo>
                  <a:pt x="11838" y="58001"/>
                </a:lnTo>
                <a:lnTo>
                  <a:pt x="16454" y="55812"/>
                </a:lnTo>
                <a:lnTo>
                  <a:pt x="21437" y="54353"/>
                </a:lnTo>
                <a:lnTo>
                  <a:pt x="32053" y="52732"/>
                </a:lnTo>
                <a:lnTo>
                  <a:pt x="37551" y="51347"/>
                </a:lnTo>
                <a:lnTo>
                  <a:pt x="43121" y="49471"/>
                </a:lnTo>
                <a:lnTo>
                  <a:pt x="48739" y="47268"/>
                </a:lnTo>
                <a:lnTo>
                  <a:pt x="55343" y="45799"/>
                </a:lnTo>
                <a:lnTo>
                  <a:pt x="62602" y="44820"/>
                </a:lnTo>
                <a:lnTo>
                  <a:pt x="70300" y="44168"/>
                </a:lnTo>
                <a:lnTo>
                  <a:pt x="79241" y="42780"/>
                </a:lnTo>
                <a:lnTo>
                  <a:pt x="89012" y="40902"/>
                </a:lnTo>
                <a:lnTo>
                  <a:pt x="99336" y="38698"/>
                </a:lnTo>
                <a:lnTo>
                  <a:pt x="109076" y="37228"/>
                </a:lnTo>
                <a:lnTo>
                  <a:pt x="118428" y="36249"/>
                </a:lnTo>
                <a:lnTo>
                  <a:pt x="127519" y="35596"/>
                </a:lnTo>
                <a:lnTo>
                  <a:pt x="136437" y="34208"/>
                </a:lnTo>
                <a:lnTo>
                  <a:pt x="145241" y="32330"/>
                </a:lnTo>
                <a:lnTo>
                  <a:pt x="153966" y="30126"/>
                </a:lnTo>
                <a:lnTo>
                  <a:pt x="162641" y="28656"/>
                </a:lnTo>
                <a:lnTo>
                  <a:pt x="171282" y="27676"/>
                </a:lnTo>
                <a:lnTo>
                  <a:pt x="179900" y="27023"/>
                </a:lnTo>
                <a:lnTo>
                  <a:pt x="188503" y="26588"/>
                </a:lnTo>
                <a:lnTo>
                  <a:pt x="205682" y="26104"/>
                </a:lnTo>
                <a:lnTo>
                  <a:pt x="215216" y="25023"/>
                </a:lnTo>
                <a:lnTo>
                  <a:pt x="225382" y="23349"/>
                </a:lnTo>
                <a:lnTo>
                  <a:pt x="235970" y="21281"/>
                </a:lnTo>
                <a:lnTo>
                  <a:pt x="245885" y="19902"/>
                </a:lnTo>
                <a:lnTo>
                  <a:pt x="255353" y="18983"/>
                </a:lnTo>
                <a:lnTo>
                  <a:pt x="264522" y="18370"/>
                </a:lnTo>
                <a:lnTo>
                  <a:pt x="279791" y="17689"/>
                </a:lnTo>
                <a:lnTo>
                  <a:pt x="299097" y="17306"/>
                </a:lnTo>
                <a:lnTo>
                  <a:pt x="322687" y="17177"/>
                </a:lnTo>
                <a:lnTo>
                  <a:pt x="328462" y="16213"/>
                </a:lnTo>
                <a:lnTo>
                  <a:pt x="334217" y="14619"/>
                </a:lnTo>
                <a:lnTo>
                  <a:pt x="339958" y="12603"/>
                </a:lnTo>
                <a:lnTo>
                  <a:pt x="351418" y="10364"/>
                </a:lnTo>
                <a:lnTo>
                  <a:pt x="361908" y="9368"/>
                </a:lnTo>
                <a:lnTo>
                  <a:pt x="373864" y="8729"/>
                </a:lnTo>
                <a:lnTo>
                  <a:pt x="374963" y="8677"/>
                </a:lnTo>
                <a:lnTo>
                  <a:pt x="376647" y="7690"/>
                </a:lnTo>
                <a:lnTo>
                  <a:pt x="378723" y="6079"/>
                </a:lnTo>
                <a:lnTo>
                  <a:pt x="38573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68"/>
          <p:cNvSpPr/>
          <p:nvPr/>
        </p:nvSpPr>
        <p:spPr>
          <a:xfrm>
            <a:off x="4289225" y="2940398"/>
            <a:ext cx="145613" cy="420023"/>
          </a:xfrm>
          <a:custGeom>
            <a:avLst/>
            <a:gdLst/>
            <a:ahLst/>
            <a:cxnLst/>
            <a:rect l="0" t="0" r="0" b="0"/>
            <a:pathLst>
              <a:path w="145613" h="420023">
                <a:moveTo>
                  <a:pt x="137042" y="8541"/>
                </a:moveTo>
                <a:lnTo>
                  <a:pt x="145584" y="0"/>
                </a:lnTo>
                <a:lnTo>
                  <a:pt x="145612" y="7353"/>
                </a:lnTo>
                <a:lnTo>
                  <a:pt x="143708" y="8701"/>
                </a:lnTo>
                <a:lnTo>
                  <a:pt x="140534" y="10553"/>
                </a:lnTo>
                <a:lnTo>
                  <a:pt x="136512" y="12740"/>
                </a:lnTo>
                <a:lnTo>
                  <a:pt x="132879" y="16103"/>
                </a:lnTo>
                <a:lnTo>
                  <a:pt x="129504" y="20250"/>
                </a:lnTo>
                <a:lnTo>
                  <a:pt x="126302" y="24920"/>
                </a:lnTo>
                <a:lnTo>
                  <a:pt x="123214" y="29938"/>
                </a:lnTo>
                <a:lnTo>
                  <a:pt x="120203" y="35188"/>
                </a:lnTo>
                <a:lnTo>
                  <a:pt x="117244" y="40593"/>
                </a:lnTo>
                <a:lnTo>
                  <a:pt x="113365" y="45150"/>
                </a:lnTo>
                <a:lnTo>
                  <a:pt x="108875" y="49140"/>
                </a:lnTo>
                <a:lnTo>
                  <a:pt x="103977" y="52752"/>
                </a:lnTo>
                <a:lnTo>
                  <a:pt x="98806" y="58018"/>
                </a:lnTo>
                <a:lnTo>
                  <a:pt x="93454" y="64386"/>
                </a:lnTo>
                <a:lnTo>
                  <a:pt x="87981" y="71489"/>
                </a:lnTo>
                <a:lnTo>
                  <a:pt x="82427" y="78129"/>
                </a:lnTo>
                <a:lnTo>
                  <a:pt x="76819" y="84460"/>
                </a:lnTo>
                <a:lnTo>
                  <a:pt x="71177" y="90587"/>
                </a:lnTo>
                <a:lnTo>
                  <a:pt x="65509" y="97528"/>
                </a:lnTo>
                <a:lnTo>
                  <a:pt x="59826" y="105013"/>
                </a:lnTo>
                <a:lnTo>
                  <a:pt x="54132" y="112861"/>
                </a:lnTo>
                <a:lnTo>
                  <a:pt x="49384" y="119998"/>
                </a:lnTo>
                <a:lnTo>
                  <a:pt x="45266" y="126661"/>
                </a:lnTo>
                <a:lnTo>
                  <a:pt x="41568" y="133008"/>
                </a:lnTo>
                <a:lnTo>
                  <a:pt x="38150" y="140097"/>
                </a:lnTo>
                <a:lnTo>
                  <a:pt x="34919" y="147680"/>
                </a:lnTo>
                <a:lnTo>
                  <a:pt x="31812" y="155593"/>
                </a:lnTo>
                <a:lnTo>
                  <a:pt x="25821" y="172005"/>
                </a:lnTo>
                <a:lnTo>
                  <a:pt x="22890" y="180382"/>
                </a:lnTo>
                <a:lnTo>
                  <a:pt x="19983" y="187872"/>
                </a:lnTo>
                <a:lnTo>
                  <a:pt x="17093" y="194770"/>
                </a:lnTo>
                <a:lnTo>
                  <a:pt x="14213" y="201274"/>
                </a:lnTo>
                <a:lnTo>
                  <a:pt x="12294" y="208467"/>
                </a:lnTo>
                <a:lnTo>
                  <a:pt x="11014" y="216120"/>
                </a:lnTo>
                <a:lnTo>
                  <a:pt x="10161" y="224080"/>
                </a:lnTo>
                <a:lnTo>
                  <a:pt x="8640" y="232244"/>
                </a:lnTo>
                <a:lnTo>
                  <a:pt x="6673" y="240544"/>
                </a:lnTo>
                <a:lnTo>
                  <a:pt x="4409" y="248935"/>
                </a:lnTo>
                <a:lnTo>
                  <a:pt x="2900" y="257386"/>
                </a:lnTo>
                <a:lnTo>
                  <a:pt x="1894" y="265878"/>
                </a:lnTo>
                <a:lnTo>
                  <a:pt x="1223" y="274397"/>
                </a:lnTo>
                <a:lnTo>
                  <a:pt x="776" y="282933"/>
                </a:lnTo>
                <a:lnTo>
                  <a:pt x="280" y="300038"/>
                </a:lnTo>
                <a:lnTo>
                  <a:pt x="0" y="321183"/>
                </a:lnTo>
                <a:lnTo>
                  <a:pt x="2475" y="333548"/>
                </a:lnTo>
                <a:lnTo>
                  <a:pt x="5796" y="345394"/>
                </a:lnTo>
                <a:lnTo>
                  <a:pt x="7273" y="357009"/>
                </a:lnTo>
                <a:lnTo>
                  <a:pt x="10469" y="365981"/>
                </a:lnTo>
                <a:lnTo>
                  <a:pt x="12655" y="369707"/>
                </a:lnTo>
                <a:lnTo>
                  <a:pt x="15065" y="373143"/>
                </a:lnTo>
                <a:lnTo>
                  <a:pt x="17624" y="376387"/>
                </a:lnTo>
                <a:lnTo>
                  <a:pt x="20282" y="379502"/>
                </a:lnTo>
                <a:lnTo>
                  <a:pt x="23007" y="383483"/>
                </a:lnTo>
                <a:lnTo>
                  <a:pt x="25776" y="388043"/>
                </a:lnTo>
                <a:lnTo>
                  <a:pt x="28575" y="392987"/>
                </a:lnTo>
                <a:lnTo>
                  <a:pt x="32346" y="396284"/>
                </a:lnTo>
                <a:lnTo>
                  <a:pt x="36765" y="398481"/>
                </a:lnTo>
                <a:lnTo>
                  <a:pt x="41615" y="399946"/>
                </a:lnTo>
                <a:lnTo>
                  <a:pt x="45802" y="401876"/>
                </a:lnTo>
                <a:lnTo>
                  <a:pt x="49545" y="404114"/>
                </a:lnTo>
                <a:lnTo>
                  <a:pt x="52994" y="406559"/>
                </a:lnTo>
                <a:lnTo>
                  <a:pt x="57197" y="408189"/>
                </a:lnTo>
                <a:lnTo>
                  <a:pt x="61904" y="409276"/>
                </a:lnTo>
                <a:lnTo>
                  <a:pt x="66948" y="410000"/>
                </a:lnTo>
                <a:lnTo>
                  <a:pt x="71263" y="410483"/>
                </a:lnTo>
                <a:lnTo>
                  <a:pt x="75092" y="410805"/>
                </a:lnTo>
                <a:lnTo>
                  <a:pt x="78597" y="411020"/>
                </a:lnTo>
                <a:lnTo>
                  <a:pt x="82839" y="412115"/>
                </a:lnTo>
                <a:lnTo>
                  <a:pt x="87572" y="413798"/>
                </a:lnTo>
                <a:lnTo>
                  <a:pt x="102752" y="42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69"/>
          <p:cNvSpPr/>
          <p:nvPr/>
        </p:nvSpPr>
        <p:spPr>
          <a:xfrm>
            <a:off x="4469129" y="3197542"/>
            <a:ext cx="162879" cy="34291"/>
          </a:xfrm>
          <a:custGeom>
            <a:avLst/>
            <a:gdLst/>
            <a:ahLst/>
            <a:cxnLst/>
            <a:rect l="0" t="0" r="0" b="0"/>
            <a:pathLst>
              <a:path w="162879" h="34291">
                <a:moveTo>
                  <a:pt x="0" y="34290"/>
                </a:moveTo>
                <a:lnTo>
                  <a:pt x="0" y="26070"/>
                </a:lnTo>
                <a:lnTo>
                  <a:pt x="953" y="25001"/>
                </a:lnTo>
                <a:lnTo>
                  <a:pt x="4551" y="21271"/>
                </a:lnTo>
                <a:lnTo>
                  <a:pt x="6844" y="19896"/>
                </a:lnTo>
                <a:lnTo>
                  <a:pt x="9325" y="18979"/>
                </a:lnTo>
                <a:lnTo>
                  <a:pt x="15601" y="17507"/>
                </a:lnTo>
                <a:lnTo>
                  <a:pt x="18999" y="17306"/>
                </a:lnTo>
                <a:lnTo>
                  <a:pt x="24637" y="17217"/>
                </a:lnTo>
                <a:lnTo>
                  <a:pt x="61353" y="17148"/>
                </a:lnTo>
                <a:lnTo>
                  <a:pt x="66620" y="16194"/>
                </a:lnTo>
                <a:lnTo>
                  <a:pt x="72988" y="14606"/>
                </a:lnTo>
                <a:lnTo>
                  <a:pt x="80091" y="12595"/>
                </a:lnTo>
                <a:lnTo>
                  <a:pt x="86732" y="11254"/>
                </a:lnTo>
                <a:lnTo>
                  <a:pt x="93064" y="10360"/>
                </a:lnTo>
                <a:lnTo>
                  <a:pt x="99190" y="9764"/>
                </a:lnTo>
                <a:lnTo>
                  <a:pt x="105179" y="9367"/>
                </a:lnTo>
                <a:lnTo>
                  <a:pt x="111077" y="9102"/>
                </a:lnTo>
                <a:lnTo>
                  <a:pt x="116914" y="8926"/>
                </a:lnTo>
                <a:lnTo>
                  <a:pt x="122711" y="7855"/>
                </a:lnTo>
                <a:lnTo>
                  <a:pt x="128480" y="6189"/>
                </a:lnTo>
                <a:lnTo>
                  <a:pt x="134231" y="4126"/>
                </a:lnTo>
                <a:lnTo>
                  <a:pt x="139970" y="2751"/>
                </a:lnTo>
                <a:lnTo>
                  <a:pt x="145701" y="1834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70"/>
          <p:cNvSpPr/>
          <p:nvPr/>
        </p:nvSpPr>
        <p:spPr>
          <a:xfrm>
            <a:off x="4700587" y="3132595"/>
            <a:ext cx="214314" cy="184963"/>
          </a:xfrm>
          <a:custGeom>
            <a:avLst/>
            <a:gdLst/>
            <a:ahLst/>
            <a:cxnLst/>
            <a:rect l="0" t="0" r="0" b="0"/>
            <a:pathLst>
              <a:path w="214314" h="184963">
                <a:moveTo>
                  <a:pt x="0" y="4940"/>
                </a:moveTo>
                <a:lnTo>
                  <a:pt x="0" y="0"/>
                </a:lnTo>
                <a:lnTo>
                  <a:pt x="0" y="4101"/>
                </a:lnTo>
                <a:lnTo>
                  <a:pt x="953" y="4380"/>
                </a:lnTo>
                <a:lnTo>
                  <a:pt x="7381" y="4866"/>
                </a:lnTo>
                <a:lnTo>
                  <a:pt x="12770" y="9469"/>
                </a:lnTo>
                <a:lnTo>
                  <a:pt x="16134" y="11769"/>
                </a:lnTo>
                <a:lnTo>
                  <a:pt x="20281" y="14255"/>
                </a:lnTo>
                <a:lnTo>
                  <a:pt x="24950" y="16865"/>
                </a:lnTo>
                <a:lnTo>
                  <a:pt x="29016" y="19557"/>
                </a:lnTo>
                <a:lnTo>
                  <a:pt x="32679" y="22305"/>
                </a:lnTo>
                <a:lnTo>
                  <a:pt x="36074" y="25089"/>
                </a:lnTo>
                <a:lnTo>
                  <a:pt x="40242" y="27898"/>
                </a:lnTo>
                <a:lnTo>
                  <a:pt x="44925" y="30722"/>
                </a:lnTo>
                <a:lnTo>
                  <a:pt x="49953" y="33558"/>
                </a:lnTo>
                <a:lnTo>
                  <a:pt x="54257" y="36401"/>
                </a:lnTo>
                <a:lnTo>
                  <a:pt x="58079" y="39249"/>
                </a:lnTo>
                <a:lnTo>
                  <a:pt x="61579" y="42100"/>
                </a:lnTo>
                <a:lnTo>
                  <a:pt x="65818" y="45906"/>
                </a:lnTo>
                <a:lnTo>
                  <a:pt x="75607" y="55214"/>
                </a:lnTo>
                <a:lnTo>
                  <a:pt x="80885" y="59411"/>
                </a:lnTo>
                <a:lnTo>
                  <a:pt x="86308" y="63161"/>
                </a:lnTo>
                <a:lnTo>
                  <a:pt x="91829" y="66614"/>
                </a:lnTo>
                <a:lnTo>
                  <a:pt x="96462" y="70821"/>
                </a:lnTo>
                <a:lnTo>
                  <a:pt x="100503" y="75531"/>
                </a:lnTo>
                <a:lnTo>
                  <a:pt x="104149" y="80575"/>
                </a:lnTo>
                <a:lnTo>
                  <a:pt x="108485" y="84891"/>
                </a:lnTo>
                <a:lnTo>
                  <a:pt x="113281" y="88720"/>
                </a:lnTo>
                <a:lnTo>
                  <a:pt x="118383" y="92226"/>
                </a:lnTo>
                <a:lnTo>
                  <a:pt x="123690" y="96468"/>
                </a:lnTo>
                <a:lnTo>
                  <a:pt x="129132" y="101201"/>
                </a:lnTo>
                <a:lnTo>
                  <a:pt x="134666" y="106261"/>
                </a:lnTo>
                <a:lnTo>
                  <a:pt x="145894" y="116964"/>
                </a:lnTo>
                <a:lnTo>
                  <a:pt x="191409" y="162061"/>
                </a:lnTo>
                <a:lnTo>
                  <a:pt x="193329" y="164932"/>
                </a:lnTo>
                <a:lnTo>
                  <a:pt x="195462" y="170663"/>
                </a:lnTo>
                <a:lnTo>
                  <a:pt x="196983" y="172572"/>
                </a:lnTo>
                <a:lnTo>
                  <a:pt x="198949" y="173844"/>
                </a:lnTo>
                <a:lnTo>
                  <a:pt x="203674" y="175258"/>
                </a:lnTo>
                <a:lnTo>
                  <a:pt x="208949" y="175887"/>
                </a:lnTo>
                <a:lnTo>
                  <a:pt x="212723" y="176241"/>
                </a:lnTo>
                <a:lnTo>
                  <a:pt x="213253" y="177243"/>
                </a:lnTo>
                <a:lnTo>
                  <a:pt x="213606" y="178863"/>
                </a:lnTo>
                <a:lnTo>
                  <a:pt x="214313" y="1849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71"/>
          <p:cNvSpPr/>
          <p:nvPr/>
        </p:nvSpPr>
        <p:spPr>
          <a:xfrm>
            <a:off x="4747183" y="3128962"/>
            <a:ext cx="176290" cy="214314"/>
          </a:xfrm>
          <a:custGeom>
            <a:avLst/>
            <a:gdLst/>
            <a:ahLst/>
            <a:cxnLst/>
            <a:rect l="0" t="0" r="0" b="0"/>
            <a:pathLst>
              <a:path w="176290" h="214314">
                <a:moveTo>
                  <a:pt x="176289" y="0"/>
                </a:moveTo>
                <a:lnTo>
                  <a:pt x="167821" y="0"/>
                </a:lnTo>
                <a:lnTo>
                  <a:pt x="167748" y="4551"/>
                </a:lnTo>
                <a:lnTo>
                  <a:pt x="166785" y="5892"/>
                </a:lnTo>
                <a:lnTo>
                  <a:pt x="165190" y="6785"/>
                </a:lnTo>
                <a:lnTo>
                  <a:pt x="163175" y="7381"/>
                </a:lnTo>
                <a:lnTo>
                  <a:pt x="160879" y="9683"/>
                </a:lnTo>
                <a:lnTo>
                  <a:pt x="158396" y="13123"/>
                </a:lnTo>
                <a:lnTo>
                  <a:pt x="155787" y="17321"/>
                </a:lnTo>
                <a:lnTo>
                  <a:pt x="153096" y="22025"/>
                </a:lnTo>
                <a:lnTo>
                  <a:pt x="147566" y="32331"/>
                </a:lnTo>
                <a:lnTo>
                  <a:pt x="143806" y="37747"/>
                </a:lnTo>
                <a:lnTo>
                  <a:pt x="139393" y="43262"/>
                </a:lnTo>
                <a:lnTo>
                  <a:pt x="134547" y="48844"/>
                </a:lnTo>
                <a:lnTo>
                  <a:pt x="129411" y="54470"/>
                </a:lnTo>
                <a:lnTo>
                  <a:pt x="118625" y="65801"/>
                </a:lnTo>
                <a:lnTo>
                  <a:pt x="113081" y="72443"/>
                </a:lnTo>
                <a:lnTo>
                  <a:pt x="107480" y="79728"/>
                </a:lnTo>
                <a:lnTo>
                  <a:pt x="101841" y="87442"/>
                </a:lnTo>
                <a:lnTo>
                  <a:pt x="97130" y="95442"/>
                </a:lnTo>
                <a:lnTo>
                  <a:pt x="93036" y="103633"/>
                </a:lnTo>
                <a:lnTo>
                  <a:pt x="89355" y="111951"/>
                </a:lnTo>
                <a:lnTo>
                  <a:pt x="84043" y="119402"/>
                </a:lnTo>
                <a:lnTo>
                  <a:pt x="77644" y="126274"/>
                </a:lnTo>
                <a:lnTo>
                  <a:pt x="63867" y="138989"/>
                </a:lnTo>
                <a:lnTo>
                  <a:pt x="51394" y="150990"/>
                </a:lnTo>
                <a:lnTo>
                  <a:pt x="46353" y="156858"/>
                </a:lnTo>
                <a:lnTo>
                  <a:pt x="42040" y="162675"/>
                </a:lnTo>
                <a:lnTo>
                  <a:pt x="38212" y="168457"/>
                </a:lnTo>
                <a:lnTo>
                  <a:pt x="34708" y="174217"/>
                </a:lnTo>
                <a:lnTo>
                  <a:pt x="31419" y="179962"/>
                </a:lnTo>
                <a:lnTo>
                  <a:pt x="28274" y="185698"/>
                </a:lnTo>
                <a:lnTo>
                  <a:pt x="25225" y="190473"/>
                </a:lnTo>
                <a:lnTo>
                  <a:pt x="22240" y="194610"/>
                </a:lnTo>
                <a:lnTo>
                  <a:pt x="19297" y="198320"/>
                </a:lnTo>
                <a:lnTo>
                  <a:pt x="16383" y="200793"/>
                </a:lnTo>
                <a:lnTo>
                  <a:pt x="13487" y="202442"/>
                </a:lnTo>
                <a:lnTo>
                  <a:pt x="10604" y="203541"/>
                </a:lnTo>
                <a:lnTo>
                  <a:pt x="8682" y="205227"/>
                </a:lnTo>
                <a:lnTo>
                  <a:pt x="7402" y="207303"/>
                </a:lnTo>
                <a:lnTo>
                  <a:pt x="5345" y="212928"/>
                </a:lnTo>
                <a:lnTo>
                  <a:pt x="4224" y="213390"/>
                </a:lnTo>
                <a:lnTo>
                  <a:pt x="0" y="214039"/>
                </a:lnTo>
                <a:lnTo>
                  <a:pt x="4839" y="2143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72"/>
          <p:cNvSpPr/>
          <p:nvPr/>
        </p:nvSpPr>
        <p:spPr>
          <a:xfrm>
            <a:off x="4983479" y="2991802"/>
            <a:ext cx="221180" cy="377191"/>
          </a:xfrm>
          <a:custGeom>
            <a:avLst/>
            <a:gdLst/>
            <a:ahLst/>
            <a:cxnLst/>
            <a:rect l="0" t="0" r="0" b="0"/>
            <a:pathLst>
              <a:path w="221180" h="377191">
                <a:moveTo>
                  <a:pt x="0" y="0"/>
                </a:moveTo>
                <a:lnTo>
                  <a:pt x="41712" y="0"/>
                </a:lnTo>
                <a:lnTo>
                  <a:pt x="46858" y="953"/>
                </a:lnTo>
                <a:lnTo>
                  <a:pt x="52194" y="2540"/>
                </a:lnTo>
                <a:lnTo>
                  <a:pt x="57656" y="4551"/>
                </a:lnTo>
                <a:lnTo>
                  <a:pt x="63203" y="6844"/>
                </a:lnTo>
                <a:lnTo>
                  <a:pt x="68806" y="9325"/>
                </a:lnTo>
                <a:lnTo>
                  <a:pt x="80110" y="14622"/>
                </a:lnTo>
                <a:lnTo>
                  <a:pt x="125734" y="37161"/>
                </a:lnTo>
                <a:lnTo>
                  <a:pt x="131449" y="40966"/>
                </a:lnTo>
                <a:lnTo>
                  <a:pt x="137163" y="45408"/>
                </a:lnTo>
                <a:lnTo>
                  <a:pt x="142877" y="50275"/>
                </a:lnTo>
                <a:lnTo>
                  <a:pt x="148591" y="55424"/>
                </a:lnTo>
                <a:lnTo>
                  <a:pt x="160021" y="66226"/>
                </a:lnTo>
                <a:lnTo>
                  <a:pt x="165736" y="72725"/>
                </a:lnTo>
                <a:lnTo>
                  <a:pt x="171450" y="79916"/>
                </a:lnTo>
                <a:lnTo>
                  <a:pt x="177166" y="87567"/>
                </a:lnTo>
                <a:lnTo>
                  <a:pt x="181928" y="94573"/>
                </a:lnTo>
                <a:lnTo>
                  <a:pt x="186056" y="101149"/>
                </a:lnTo>
                <a:lnTo>
                  <a:pt x="189760" y="107438"/>
                </a:lnTo>
                <a:lnTo>
                  <a:pt x="193182" y="114488"/>
                </a:lnTo>
                <a:lnTo>
                  <a:pt x="196416" y="122045"/>
                </a:lnTo>
                <a:lnTo>
                  <a:pt x="199524" y="129941"/>
                </a:lnTo>
                <a:lnTo>
                  <a:pt x="202549" y="137110"/>
                </a:lnTo>
                <a:lnTo>
                  <a:pt x="208450" y="150155"/>
                </a:lnTo>
                <a:lnTo>
                  <a:pt x="211357" y="157253"/>
                </a:lnTo>
                <a:lnTo>
                  <a:pt x="214247" y="164843"/>
                </a:lnTo>
                <a:lnTo>
                  <a:pt x="217126" y="172761"/>
                </a:lnTo>
                <a:lnTo>
                  <a:pt x="219046" y="180896"/>
                </a:lnTo>
                <a:lnTo>
                  <a:pt x="220326" y="189177"/>
                </a:lnTo>
                <a:lnTo>
                  <a:pt x="221179" y="197556"/>
                </a:lnTo>
                <a:lnTo>
                  <a:pt x="220796" y="205999"/>
                </a:lnTo>
                <a:lnTo>
                  <a:pt x="219587" y="214485"/>
                </a:lnTo>
                <a:lnTo>
                  <a:pt x="217829" y="223000"/>
                </a:lnTo>
                <a:lnTo>
                  <a:pt x="216657" y="231534"/>
                </a:lnTo>
                <a:lnTo>
                  <a:pt x="215876" y="240081"/>
                </a:lnTo>
                <a:lnTo>
                  <a:pt x="215355" y="248637"/>
                </a:lnTo>
                <a:lnTo>
                  <a:pt x="214055" y="256245"/>
                </a:lnTo>
                <a:lnTo>
                  <a:pt x="212236" y="263223"/>
                </a:lnTo>
                <a:lnTo>
                  <a:pt x="202473" y="292660"/>
                </a:lnTo>
                <a:lnTo>
                  <a:pt x="199752" y="299881"/>
                </a:lnTo>
                <a:lnTo>
                  <a:pt x="196986" y="306601"/>
                </a:lnTo>
                <a:lnTo>
                  <a:pt x="194189" y="312986"/>
                </a:lnTo>
                <a:lnTo>
                  <a:pt x="188542" y="325160"/>
                </a:lnTo>
                <a:lnTo>
                  <a:pt x="177155" y="348497"/>
                </a:lnTo>
                <a:lnTo>
                  <a:pt x="171446" y="357453"/>
                </a:lnTo>
                <a:lnTo>
                  <a:pt x="168590" y="361175"/>
                </a:lnTo>
                <a:lnTo>
                  <a:pt x="165733" y="363655"/>
                </a:lnTo>
                <a:lnTo>
                  <a:pt x="162877" y="365310"/>
                </a:lnTo>
                <a:lnTo>
                  <a:pt x="160020" y="366412"/>
                </a:lnTo>
                <a:lnTo>
                  <a:pt x="158115" y="368100"/>
                </a:lnTo>
                <a:lnTo>
                  <a:pt x="156845" y="370178"/>
                </a:lnTo>
                <a:lnTo>
                  <a:pt x="154305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73"/>
          <p:cNvSpPr/>
          <p:nvPr/>
        </p:nvSpPr>
        <p:spPr>
          <a:xfrm>
            <a:off x="5377815" y="3103245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4551" y="34290"/>
                </a:lnTo>
                <a:lnTo>
                  <a:pt x="6843" y="33337"/>
                </a:lnTo>
                <a:lnTo>
                  <a:pt x="9324" y="31750"/>
                </a:lnTo>
                <a:lnTo>
                  <a:pt x="15600" y="26909"/>
                </a:lnTo>
                <a:lnTo>
                  <a:pt x="18998" y="26247"/>
                </a:lnTo>
                <a:lnTo>
                  <a:pt x="24636" y="25952"/>
                </a:lnTo>
                <a:lnTo>
                  <a:pt x="33491" y="25822"/>
                </a:lnTo>
                <a:lnTo>
                  <a:pt x="38520" y="24834"/>
                </a:lnTo>
                <a:lnTo>
                  <a:pt x="43778" y="23224"/>
                </a:lnTo>
                <a:lnTo>
                  <a:pt x="49187" y="21197"/>
                </a:lnTo>
                <a:lnTo>
                  <a:pt x="55651" y="19846"/>
                </a:lnTo>
                <a:lnTo>
                  <a:pt x="62818" y="18946"/>
                </a:lnTo>
                <a:lnTo>
                  <a:pt x="70453" y="18345"/>
                </a:lnTo>
                <a:lnTo>
                  <a:pt x="77449" y="17945"/>
                </a:lnTo>
                <a:lnTo>
                  <a:pt x="90302" y="17500"/>
                </a:lnTo>
                <a:lnTo>
                  <a:pt x="96396" y="16429"/>
                </a:lnTo>
                <a:lnTo>
                  <a:pt x="102364" y="14763"/>
                </a:lnTo>
                <a:lnTo>
                  <a:pt x="108248" y="12699"/>
                </a:lnTo>
                <a:lnTo>
                  <a:pt x="114075" y="11323"/>
                </a:lnTo>
                <a:lnTo>
                  <a:pt x="119865" y="10406"/>
                </a:lnTo>
                <a:lnTo>
                  <a:pt x="125630" y="9795"/>
                </a:lnTo>
                <a:lnTo>
                  <a:pt x="131378" y="9387"/>
                </a:lnTo>
                <a:lnTo>
                  <a:pt x="137115" y="9116"/>
                </a:lnTo>
                <a:lnTo>
                  <a:pt x="142845" y="8934"/>
                </a:lnTo>
                <a:lnTo>
                  <a:pt x="148570" y="7861"/>
                </a:lnTo>
                <a:lnTo>
                  <a:pt x="154291" y="6193"/>
                </a:lnTo>
                <a:lnTo>
                  <a:pt x="160011" y="4129"/>
                </a:lnTo>
                <a:lnTo>
                  <a:pt x="165729" y="2752"/>
                </a:lnTo>
                <a:lnTo>
                  <a:pt x="171446" y="1835"/>
                </a:lnTo>
                <a:lnTo>
                  <a:pt x="177162" y="1223"/>
                </a:lnTo>
                <a:lnTo>
                  <a:pt x="182878" y="815"/>
                </a:lnTo>
                <a:lnTo>
                  <a:pt x="188594" y="544"/>
                </a:lnTo>
                <a:lnTo>
                  <a:pt x="203199" y="16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74"/>
          <p:cNvSpPr/>
          <p:nvPr/>
        </p:nvSpPr>
        <p:spPr>
          <a:xfrm>
            <a:off x="5386387" y="3180397"/>
            <a:ext cx="300039" cy="25366"/>
          </a:xfrm>
          <a:custGeom>
            <a:avLst/>
            <a:gdLst/>
            <a:ahLst/>
            <a:cxnLst/>
            <a:rect l="0" t="0" r="0" b="0"/>
            <a:pathLst>
              <a:path w="300039" h="25366">
                <a:moveTo>
                  <a:pt x="0" y="17145"/>
                </a:moveTo>
                <a:lnTo>
                  <a:pt x="0" y="21696"/>
                </a:lnTo>
                <a:lnTo>
                  <a:pt x="953" y="23037"/>
                </a:lnTo>
                <a:lnTo>
                  <a:pt x="2540" y="23930"/>
                </a:lnTo>
                <a:lnTo>
                  <a:pt x="4551" y="24526"/>
                </a:lnTo>
                <a:lnTo>
                  <a:pt x="9325" y="25188"/>
                </a:lnTo>
                <a:lnTo>
                  <a:pt x="11931" y="25365"/>
                </a:lnTo>
                <a:lnTo>
                  <a:pt x="14622" y="24530"/>
                </a:lnTo>
                <a:lnTo>
                  <a:pt x="17368" y="23021"/>
                </a:lnTo>
                <a:lnTo>
                  <a:pt x="20151" y="21062"/>
                </a:lnTo>
                <a:lnTo>
                  <a:pt x="23912" y="19756"/>
                </a:lnTo>
                <a:lnTo>
                  <a:pt x="28324" y="18886"/>
                </a:lnTo>
                <a:lnTo>
                  <a:pt x="33170" y="18306"/>
                </a:lnTo>
                <a:lnTo>
                  <a:pt x="38306" y="17919"/>
                </a:lnTo>
                <a:lnTo>
                  <a:pt x="43635" y="17661"/>
                </a:lnTo>
                <a:lnTo>
                  <a:pt x="55588" y="17374"/>
                </a:lnTo>
                <a:lnTo>
                  <a:pt x="94844" y="17175"/>
                </a:lnTo>
                <a:lnTo>
                  <a:pt x="103235" y="16213"/>
                </a:lnTo>
                <a:lnTo>
                  <a:pt x="111686" y="14619"/>
                </a:lnTo>
                <a:lnTo>
                  <a:pt x="120177" y="12603"/>
                </a:lnTo>
                <a:lnTo>
                  <a:pt x="127743" y="11260"/>
                </a:lnTo>
                <a:lnTo>
                  <a:pt x="134692" y="10364"/>
                </a:lnTo>
                <a:lnTo>
                  <a:pt x="141230" y="9767"/>
                </a:lnTo>
                <a:lnTo>
                  <a:pt x="147493" y="9369"/>
                </a:lnTo>
                <a:lnTo>
                  <a:pt x="159533" y="8926"/>
                </a:lnTo>
                <a:lnTo>
                  <a:pt x="166363" y="7856"/>
                </a:lnTo>
                <a:lnTo>
                  <a:pt x="173774" y="6190"/>
                </a:lnTo>
                <a:lnTo>
                  <a:pt x="181572" y="4127"/>
                </a:lnTo>
                <a:lnTo>
                  <a:pt x="188675" y="2751"/>
                </a:lnTo>
                <a:lnTo>
                  <a:pt x="195316" y="1834"/>
                </a:lnTo>
                <a:lnTo>
                  <a:pt x="201649" y="1223"/>
                </a:lnTo>
                <a:lnTo>
                  <a:pt x="207775" y="815"/>
                </a:lnTo>
                <a:lnTo>
                  <a:pt x="213764" y="543"/>
                </a:lnTo>
                <a:lnTo>
                  <a:pt x="226451" y="241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75"/>
          <p:cNvSpPr/>
          <p:nvPr/>
        </p:nvSpPr>
        <p:spPr>
          <a:xfrm>
            <a:off x="6346507" y="2854642"/>
            <a:ext cx="60009" cy="265748"/>
          </a:xfrm>
          <a:custGeom>
            <a:avLst/>
            <a:gdLst/>
            <a:ahLst/>
            <a:cxnLst/>
            <a:rect l="0" t="0" r="0" b="0"/>
            <a:pathLst>
              <a:path w="60009" h="265748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5892" y="15575"/>
                </a:lnTo>
                <a:lnTo>
                  <a:pt x="6785" y="19908"/>
                </a:lnTo>
                <a:lnTo>
                  <a:pt x="7381" y="24702"/>
                </a:lnTo>
                <a:lnTo>
                  <a:pt x="8731" y="28851"/>
                </a:lnTo>
                <a:lnTo>
                  <a:pt x="10583" y="32569"/>
                </a:lnTo>
                <a:lnTo>
                  <a:pt x="12770" y="36000"/>
                </a:lnTo>
                <a:lnTo>
                  <a:pt x="14229" y="40193"/>
                </a:lnTo>
                <a:lnTo>
                  <a:pt x="15201" y="44893"/>
                </a:lnTo>
                <a:lnTo>
                  <a:pt x="15849" y="49931"/>
                </a:lnTo>
                <a:lnTo>
                  <a:pt x="17234" y="54242"/>
                </a:lnTo>
                <a:lnTo>
                  <a:pt x="19109" y="58069"/>
                </a:lnTo>
                <a:lnTo>
                  <a:pt x="21312" y="61573"/>
                </a:lnTo>
                <a:lnTo>
                  <a:pt x="22780" y="65814"/>
                </a:lnTo>
                <a:lnTo>
                  <a:pt x="23759" y="70546"/>
                </a:lnTo>
                <a:lnTo>
                  <a:pt x="24412" y="75606"/>
                </a:lnTo>
                <a:lnTo>
                  <a:pt x="24847" y="80884"/>
                </a:lnTo>
                <a:lnTo>
                  <a:pt x="25137" y="86307"/>
                </a:lnTo>
                <a:lnTo>
                  <a:pt x="25331" y="91828"/>
                </a:lnTo>
                <a:lnTo>
                  <a:pt x="26412" y="97414"/>
                </a:lnTo>
                <a:lnTo>
                  <a:pt x="28086" y="103043"/>
                </a:lnTo>
                <a:lnTo>
                  <a:pt x="30154" y="108700"/>
                </a:lnTo>
                <a:lnTo>
                  <a:pt x="31533" y="114377"/>
                </a:lnTo>
                <a:lnTo>
                  <a:pt x="32452" y="120066"/>
                </a:lnTo>
                <a:lnTo>
                  <a:pt x="33065" y="125764"/>
                </a:lnTo>
                <a:lnTo>
                  <a:pt x="33473" y="131468"/>
                </a:lnTo>
                <a:lnTo>
                  <a:pt x="33745" y="137175"/>
                </a:lnTo>
                <a:lnTo>
                  <a:pt x="34048" y="148597"/>
                </a:lnTo>
                <a:lnTo>
                  <a:pt x="34182" y="160023"/>
                </a:lnTo>
                <a:lnTo>
                  <a:pt x="35170" y="164784"/>
                </a:lnTo>
                <a:lnTo>
                  <a:pt x="36782" y="168911"/>
                </a:lnTo>
                <a:lnTo>
                  <a:pt x="38809" y="172615"/>
                </a:lnTo>
                <a:lnTo>
                  <a:pt x="40160" y="176989"/>
                </a:lnTo>
                <a:lnTo>
                  <a:pt x="41061" y="181810"/>
                </a:lnTo>
                <a:lnTo>
                  <a:pt x="41662" y="186929"/>
                </a:lnTo>
                <a:lnTo>
                  <a:pt x="43014" y="192247"/>
                </a:lnTo>
                <a:lnTo>
                  <a:pt x="44869" y="197697"/>
                </a:lnTo>
                <a:lnTo>
                  <a:pt x="47058" y="203236"/>
                </a:lnTo>
                <a:lnTo>
                  <a:pt x="48517" y="207881"/>
                </a:lnTo>
                <a:lnTo>
                  <a:pt x="50138" y="215581"/>
                </a:lnTo>
                <a:lnTo>
                  <a:pt x="50859" y="222179"/>
                </a:lnTo>
                <a:lnTo>
                  <a:pt x="51179" y="228286"/>
                </a:lnTo>
                <a:lnTo>
                  <a:pt x="51321" y="234176"/>
                </a:lnTo>
                <a:lnTo>
                  <a:pt x="51432" y="252648"/>
                </a:lnTo>
                <a:lnTo>
                  <a:pt x="52386" y="254157"/>
                </a:lnTo>
                <a:lnTo>
                  <a:pt x="53974" y="255163"/>
                </a:lnTo>
                <a:lnTo>
                  <a:pt x="55985" y="255834"/>
                </a:lnTo>
                <a:lnTo>
                  <a:pt x="57326" y="257233"/>
                </a:lnTo>
                <a:lnTo>
                  <a:pt x="58220" y="259119"/>
                </a:lnTo>
                <a:lnTo>
                  <a:pt x="60008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76"/>
          <p:cNvSpPr/>
          <p:nvPr/>
        </p:nvSpPr>
        <p:spPr>
          <a:xfrm>
            <a:off x="5943600" y="3223260"/>
            <a:ext cx="1105853" cy="17146"/>
          </a:xfrm>
          <a:custGeom>
            <a:avLst/>
            <a:gdLst/>
            <a:ahLst/>
            <a:cxnLst/>
            <a:rect l="0" t="0" r="0" b="0"/>
            <a:pathLst>
              <a:path w="1105853" h="17146">
                <a:moveTo>
                  <a:pt x="0" y="17145"/>
                </a:moveTo>
                <a:lnTo>
                  <a:pt x="244591" y="17145"/>
                </a:lnTo>
                <a:lnTo>
                  <a:pt x="255453" y="16192"/>
                </a:lnTo>
                <a:lnTo>
                  <a:pt x="266504" y="14605"/>
                </a:lnTo>
                <a:lnTo>
                  <a:pt x="277682" y="12594"/>
                </a:lnTo>
                <a:lnTo>
                  <a:pt x="289896" y="11253"/>
                </a:lnTo>
                <a:lnTo>
                  <a:pt x="302801" y="10359"/>
                </a:lnTo>
                <a:lnTo>
                  <a:pt x="328888" y="9367"/>
                </a:lnTo>
                <a:lnTo>
                  <a:pt x="364995" y="8808"/>
                </a:lnTo>
                <a:lnTo>
                  <a:pt x="644634" y="8572"/>
                </a:lnTo>
                <a:lnTo>
                  <a:pt x="660261" y="7620"/>
                </a:lnTo>
                <a:lnTo>
                  <a:pt x="675441" y="6032"/>
                </a:lnTo>
                <a:lnTo>
                  <a:pt x="690324" y="4021"/>
                </a:lnTo>
                <a:lnTo>
                  <a:pt x="705008" y="2681"/>
                </a:lnTo>
                <a:lnTo>
                  <a:pt x="719560" y="1787"/>
                </a:lnTo>
                <a:lnTo>
                  <a:pt x="734024" y="1191"/>
                </a:lnTo>
                <a:lnTo>
                  <a:pt x="765335" y="529"/>
                </a:lnTo>
                <a:lnTo>
                  <a:pt x="1066827" y="0"/>
                </a:lnTo>
                <a:lnTo>
                  <a:pt x="1072215" y="952"/>
                </a:lnTo>
                <a:lnTo>
                  <a:pt x="1076760" y="2540"/>
                </a:lnTo>
                <a:lnTo>
                  <a:pt x="1080743" y="4551"/>
                </a:lnTo>
                <a:lnTo>
                  <a:pt x="1084350" y="5891"/>
                </a:lnTo>
                <a:lnTo>
                  <a:pt x="1087708" y="6785"/>
                </a:lnTo>
                <a:lnTo>
                  <a:pt x="1090898" y="7380"/>
                </a:lnTo>
                <a:lnTo>
                  <a:pt x="1093978" y="7778"/>
                </a:lnTo>
                <a:lnTo>
                  <a:pt x="1099940" y="8219"/>
                </a:lnTo>
                <a:lnTo>
                  <a:pt x="1104100" y="8467"/>
                </a:lnTo>
                <a:lnTo>
                  <a:pt x="1104684" y="9455"/>
                </a:lnTo>
                <a:lnTo>
                  <a:pt x="1105073" y="11066"/>
                </a:lnTo>
                <a:lnTo>
                  <a:pt x="1105852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177"/>
          <p:cNvSpPr/>
          <p:nvPr/>
        </p:nvSpPr>
        <p:spPr>
          <a:xfrm>
            <a:off x="5909309" y="3497579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0"/>
                </a:moveTo>
                <a:lnTo>
                  <a:pt x="0" y="8469"/>
                </a:lnTo>
                <a:lnTo>
                  <a:pt x="7382" y="8564"/>
                </a:lnTo>
                <a:lnTo>
                  <a:pt x="117089" y="8573"/>
                </a:lnTo>
                <a:lnTo>
                  <a:pt x="123779" y="7621"/>
                </a:lnTo>
                <a:lnTo>
                  <a:pt x="131097" y="6033"/>
                </a:lnTo>
                <a:lnTo>
                  <a:pt x="138833" y="4022"/>
                </a:lnTo>
                <a:lnTo>
                  <a:pt x="145896" y="2682"/>
                </a:lnTo>
                <a:lnTo>
                  <a:pt x="152509" y="1788"/>
                </a:lnTo>
                <a:lnTo>
                  <a:pt x="158823" y="1192"/>
                </a:lnTo>
                <a:lnTo>
                  <a:pt x="165890" y="795"/>
                </a:lnTo>
                <a:lnTo>
                  <a:pt x="181361" y="354"/>
                </a:lnTo>
                <a:lnTo>
                  <a:pt x="201842" y="71"/>
                </a:lnTo>
                <a:lnTo>
                  <a:pt x="228840" y="10"/>
                </a:lnTo>
                <a:lnTo>
                  <a:pt x="233523" y="959"/>
                </a:lnTo>
                <a:lnTo>
                  <a:pt x="237597" y="2545"/>
                </a:lnTo>
                <a:lnTo>
                  <a:pt x="241266" y="4554"/>
                </a:lnTo>
                <a:lnTo>
                  <a:pt x="244664" y="5894"/>
                </a:lnTo>
                <a:lnTo>
                  <a:pt x="247882" y="6787"/>
                </a:lnTo>
                <a:lnTo>
                  <a:pt x="255340" y="8220"/>
                </a:lnTo>
                <a:lnTo>
                  <a:pt x="261182" y="8469"/>
                </a:lnTo>
                <a:lnTo>
                  <a:pt x="26574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178"/>
          <p:cNvSpPr/>
          <p:nvPr/>
        </p:nvSpPr>
        <p:spPr>
          <a:xfrm>
            <a:off x="6235065" y="3368992"/>
            <a:ext cx="257176" cy="248604"/>
          </a:xfrm>
          <a:custGeom>
            <a:avLst/>
            <a:gdLst/>
            <a:ahLst/>
            <a:cxnLst/>
            <a:rect l="0" t="0" r="0" b="0"/>
            <a:pathLst>
              <a:path w="257176" h="248604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2"/>
                </a:lnTo>
                <a:lnTo>
                  <a:pt x="10583" y="17368"/>
                </a:lnTo>
                <a:lnTo>
                  <a:pt x="12770" y="20151"/>
                </a:lnTo>
                <a:lnTo>
                  <a:pt x="14228" y="22959"/>
                </a:lnTo>
                <a:lnTo>
                  <a:pt x="15848" y="28619"/>
                </a:lnTo>
                <a:lnTo>
                  <a:pt x="19109" y="34310"/>
                </a:lnTo>
                <a:lnTo>
                  <a:pt x="21312" y="37161"/>
                </a:lnTo>
                <a:lnTo>
                  <a:pt x="25638" y="40966"/>
                </a:lnTo>
                <a:lnTo>
                  <a:pt x="31379" y="45408"/>
                </a:lnTo>
                <a:lnTo>
                  <a:pt x="38064" y="50275"/>
                </a:lnTo>
                <a:lnTo>
                  <a:pt x="43474" y="54471"/>
                </a:lnTo>
                <a:lnTo>
                  <a:pt x="48032" y="58222"/>
                </a:lnTo>
                <a:lnTo>
                  <a:pt x="52024" y="61674"/>
                </a:lnTo>
                <a:lnTo>
                  <a:pt x="54685" y="64929"/>
                </a:lnTo>
                <a:lnTo>
                  <a:pt x="59383" y="74060"/>
                </a:lnTo>
                <a:lnTo>
                  <a:pt x="63857" y="79906"/>
                </a:lnTo>
                <a:lnTo>
                  <a:pt x="67336" y="83750"/>
                </a:lnTo>
                <a:lnTo>
                  <a:pt x="76282" y="93102"/>
                </a:lnTo>
                <a:lnTo>
                  <a:pt x="87478" y="104527"/>
                </a:lnTo>
                <a:lnTo>
                  <a:pt x="90703" y="108737"/>
                </a:lnTo>
                <a:lnTo>
                  <a:pt x="93806" y="113449"/>
                </a:lnTo>
                <a:lnTo>
                  <a:pt x="96827" y="118495"/>
                </a:lnTo>
                <a:lnTo>
                  <a:pt x="100746" y="122812"/>
                </a:lnTo>
                <a:lnTo>
                  <a:pt x="105264" y="126642"/>
                </a:lnTo>
                <a:lnTo>
                  <a:pt x="110181" y="130148"/>
                </a:lnTo>
                <a:lnTo>
                  <a:pt x="118184" y="136584"/>
                </a:lnTo>
                <a:lnTo>
                  <a:pt x="125868" y="143571"/>
                </a:lnTo>
                <a:lnTo>
                  <a:pt x="135634" y="153027"/>
                </a:lnTo>
                <a:lnTo>
                  <a:pt x="140905" y="157263"/>
                </a:lnTo>
                <a:lnTo>
                  <a:pt x="146324" y="161039"/>
                </a:lnTo>
                <a:lnTo>
                  <a:pt x="151842" y="164510"/>
                </a:lnTo>
                <a:lnTo>
                  <a:pt x="157425" y="168728"/>
                </a:lnTo>
                <a:lnTo>
                  <a:pt x="163052" y="173446"/>
                </a:lnTo>
                <a:lnTo>
                  <a:pt x="173432" y="182814"/>
                </a:lnTo>
                <a:lnTo>
                  <a:pt x="181221" y="190153"/>
                </a:lnTo>
                <a:lnTo>
                  <a:pt x="185584" y="193444"/>
                </a:lnTo>
                <a:lnTo>
                  <a:pt x="190398" y="196590"/>
                </a:lnTo>
                <a:lnTo>
                  <a:pt x="195511" y="199640"/>
                </a:lnTo>
                <a:lnTo>
                  <a:pt x="199873" y="202626"/>
                </a:lnTo>
                <a:lnTo>
                  <a:pt x="207260" y="208484"/>
                </a:lnTo>
                <a:lnTo>
                  <a:pt x="213718" y="214262"/>
                </a:lnTo>
                <a:lnTo>
                  <a:pt x="216773" y="217136"/>
                </a:lnTo>
                <a:lnTo>
                  <a:pt x="218810" y="220005"/>
                </a:lnTo>
                <a:lnTo>
                  <a:pt x="221074" y="225733"/>
                </a:lnTo>
                <a:lnTo>
                  <a:pt x="224620" y="231453"/>
                </a:lnTo>
                <a:lnTo>
                  <a:pt x="226899" y="234312"/>
                </a:lnTo>
                <a:lnTo>
                  <a:pt x="229371" y="236218"/>
                </a:lnTo>
                <a:lnTo>
                  <a:pt x="231971" y="237489"/>
                </a:lnTo>
                <a:lnTo>
                  <a:pt x="234657" y="238336"/>
                </a:lnTo>
                <a:lnTo>
                  <a:pt x="236448" y="239853"/>
                </a:lnTo>
                <a:lnTo>
                  <a:pt x="237642" y="241817"/>
                </a:lnTo>
                <a:lnTo>
                  <a:pt x="238438" y="244079"/>
                </a:lnTo>
                <a:lnTo>
                  <a:pt x="239921" y="245587"/>
                </a:lnTo>
                <a:lnTo>
                  <a:pt x="241862" y="246592"/>
                </a:lnTo>
                <a:lnTo>
                  <a:pt x="247271" y="248205"/>
                </a:lnTo>
                <a:lnTo>
                  <a:pt x="255212" y="248550"/>
                </a:lnTo>
                <a:lnTo>
                  <a:pt x="25717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179"/>
          <p:cNvSpPr/>
          <p:nvPr/>
        </p:nvSpPr>
        <p:spPr>
          <a:xfrm>
            <a:off x="6260782" y="3403282"/>
            <a:ext cx="197169" cy="257176"/>
          </a:xfrm>
          <a:custGeom>
            <a:avLst/>
            <a:gdLst/>
            <a:ahLst/>
            <a:cxnLst/>
            <a:rect l="0" t="0" r="0" b="0"/>
            <a:pathLst>
              <a:path w="197169" h="257176">
                <a:moveTo>
                  <a:pt x="197168" y="0"/>
                </a:moveTo>
                <a:lnTo>
                  <a:pt x="192617" y="4551"/>
                </a:lnTo>
                <a:lnTo>
                  <a:pt x="190324" y="5892"/>
                </a:lnTo>
                <a:lnTo>
                  <a:pt x="185236" y="7381"/>
                </a:lnTo>
                <a:lnTo>
                  <a:pt x="180480" y="8468"/>
                </a:lnTo>
                <a:lnTo>
                  <a:pt x="180158" y="13092"/>
                </a:lnTo>
                <a:lnTo>
                  <a:pt x="181065" y="15396"/>
                </a:lnTo>
                <a:lnTo>
                  <a:pt x="184614" y="20495"/>
                </a:lnTo>
                <a:lnTo>
                  <a:pt x="184988" y="24141"/>
                </a:lnTo>
                <a:lnTo>
                  <a:pt x="184286" y="28477"/>
                </a:lnTo>
                <a:lnTo>
                  <a:pt x="182864" y="33272"/>
                </a:lnTo>
                <a:lnTo>
                  <a:pt x="180012" y="38374"/>
                </a:lnTo>
                <a:lnTo>
                  <a:pt x="176206" y="43680"/>
                </a:lnTo>
                <a:lnTo>
                  <a:pt x="171763" y="49122"/>
                </a:lnTo>
                <a:lnTo>
                  <a:pt x="166896" y="54656"/>
                </a:lnTo>
                <a:lnTo>
                  <a:pt x="161747" y="60250"/>
                </a:lnTo>
                <a:lnTo>
                  <a:pt x="150945" y="71545"/>
                </a:lnTo>
                <a:lnTo>
                  <a:pt x="139794" y="82916"/>
                </a:lnTo>
                <a:lnTo>
                  <a:pt x="135106" y="88614"/>
                </a:lnTo>
                <a:lnTo>
                  <a:pt x="131029" y="94319"/>
                </a:lnTo>
                <a:lnTo>
                  <a:pt x="127357" y="100027"/>
                </a:lnTo>
                <a:lnTo>
                  <a:pt x="123005" y="105737"/>
                </a:lnTo>
                <a:lnTo>
                  <a:pt x="118198" y="111449"/>
                </a:lnTo>
                <a:lnTo>
                  <a:pt x="113089" y="117162"/>
                </a:lnTo>
                <a:lnTo>
                  <a:pt x="102331" y="128590"/>
                </a:lnTo>
                <a:lnTo>
                  <a:pt x="79904" y="151448"/>
                </a:lnTo>
                <a:lnTo>
                  <a:pt x="75177" y="157163"/>
                </a:lnTo>
                <a:lnTo>
                  <a:pt x="71072" y="162878"/>
                </a:lnTo>
                <a:lnTo>
                  <a:pt x="67384" y="168593"/>
                </a:lnTo>
                <a:lnTo>
                  <a:pt x="63021" y="174308"/>
                </a:lnTo>
                <a:lnTo>
                  <a:pt x="58206" y="180022"/>
                </a:lnTo>
                <a:lnTo>
                  <a:pt x="53091" y="185738"/>
                </a:lnTo>
                <a:lnTo>
                  <a:pt x="48729" y="191453"/>
                </a:lnTo>
                <a:lnTo>
                  <a:pt x="44869" y="197168"/>
                </a:lnTo>
                <a:lnTo>
                  <a:pt x="41343" y="202883"/>
                </a:lnTo>
                <a:lnTo>
                  <a:pt x="38040" y="207645"/>
                </a:lnTo>
                <a:lnTo>
                  <a:pt x="34884" y="211772"/>
                </a:lnTo>
                <a:lnTo>
                  <a:pt x="31829" y="215477"/>
                </a:lnTo>
                <a:lnTo>
                  <a:pt x="28839" y="219851"/>
                </a:lnTo>
                <a:lnTo>
                  <a:pt x="25894" y="224672"/>
                </a:lnTo>
                <a:lnTo>
                  <a:pt x="22977" y="229791"/>
                </a:lnTo>
                <a:lnTo>
                  <a:pt x="20081" y="233204"/>
                </a:lnTo>
                <a:lnTo>
                  <a:pt x="17197" y="235480"/>
                </a:lnTo>
                <a:lnTo>
                  <a:pt x="14322" y="236996"/>
                </a:lnTo>
                <a:lnTo>
                  <a:pt x="12406" y="238960"/>
                </a:lnTo>
                <a:lnTo>
                  <a:pt x="11128" y="241222"/>
                </a:lnTo>
                <a:lnTo>
                  <a:pt x="10276" y="243682"/>
                </a:lnTo>
                <a:lnTo>
                  <a:pt x="8756" y="245322"/>
                </a:lnTo>
                <a:lnTo>
                  <a:pt x="6790" y="246416"/>
                </a:lnTo>
                <a:lnTo>
                  <a:pt x="4527" y="247145"/>
                </a:lnTo>
                <a:lnTo>
                  <a:pt x="3018" y="248583"/>
                </a:lnTo>
                <a:lnTo>
                  <a:pt x="2012" y="250494"/>
                </a:lnTo>
                <a:lnTo>
                  <a:pt x="1" y="25717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180"/>
          <p:cNvSpPr/>
          <p:nvPr/>
        </p:nvSpPr>
        <p:spPr>
          <a:xfrm>
            <a:off x="6740842" y="3343275"/>
            <a:ext cx="68581" cy="291466"/>
          </a:xfrm>
          <a:custGeom>
            <a:avLst/>
            <a:gdLst/>
            <a:ahLst/>
            <a:cxnLst/>
            <a:rect l="0" t="0" r="0" b="0"/>
            <a:pathLst>
              <a:path w="68581" h="291466">
                <a:moveTo>
                  <a:pt x="0" y="0"/>
                </a:moveTo>
                <a:lnTo>
                  <a:pt x="0" y="4550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1"/>
                </a:lnTo>
                <a:lnTo>
                  <a:pt x="5891" y="14621"/>
                </a:lnTo>
                <a:lnTo>
                  <a:pt x="7381" y="20151"/>
                </a:lnTo>
                <a:lnTo>
                  <a:pt x="8219" y="28619"/>
                </a:lnTo>
                <a:lnTo>
                  <a:pt x="8415" y="36849"/>
                </a:lnTo>
                <a:lnTo>
                  <a:pt x="8542" y="57655"/>
                </a:lnTo>
                <a:lnTo>
                  <a:pt x="10456" y="63201"/>
                </a:lnTo>
                <a:lnTo>
                  <a:pt x="13639" y="68804"/>
                </a:lnTo>
                <a:lnTo>
                  <a:pt x="17665" y="74445"/>
                </a:lnTo>
                <a:lnTo>
                  <a:pt x="21301" y="81062"/>
                </a:lnTo>
                <a:lnTo>
                  <a:pt x="24679" y="88331"/>
                </a:lnTo>
                <a:lnTo>
                  <a:pt x="27882" y="96035"/>
                </a:lnTo>
                <a:lnTo>
                  <a:pt x="30019" y="104028"/>
                </a:lnTo>
                <a:lnTo>
                  <a:pt x="31442" y="112214"/>
                </a:lnTo>
                <a:lnTo>
                  <a:pt x="32392" y="120529"/>
                </a:lnTo>
                <a:lnTo>
                  <a:pt x="33025" y="127978"/>
                </a:lnTo>
                <a:lnTo>
                  <a:pt x="33446" y="134849"/>
                </a:lnTo>
                <a:lnTo>
                  <a:pt x="33915" y="147562"/>
                </a:lnTo>
                <a:lnTo>
                  <a:pt x="34124" y="159563"/>
                </a:lnTo>
                <a:lnTo>
                  <a:pt x="35131" y="166383"/>
                </a:lnTo>
                <a:lnTo>
                  <a:pt x="36756" y="173787"/>
                </a:lnTo>
                <a:lnTo>
                  <a:pt x="38791" y="181580"/>
                </a:lnTo>
                <a:lnTo>
                  <a:pt x="40148" y="188681"/>
                </a:lnTo>
                <a:lnTo>
                  <a:pt x="41053" y="195320"/>
                </a:lnTo>
                <a:lnTo>
                  <a:pt x="41657" y="201650"/>
                </a:lnTo>
                <a:lnTo>
                  <a:pt x="43011" y="207776"/>
                </a:lnTo>
                <a:lnTo>
                  <a:pt x="44867" y="213765"/>
                </a:lnTo>
                <a:lnTo>
                  <a:pt x="47056" y="219662"/>
                </a:lnTo>
                <a:lnTo>
                  <a:pt x="48516" y="224546"/>
                </a:lnTo>
                <a:lnTo>
                  <a:pt x="50138" y="232513"/>
                </a:lnTo>
                <a:lnTo>
                  <a:pt x="51523" y="236924"/>
                </a:lnTo>
                <a:lnTo>
                  <a:pt x="53399" y="241769"/>
                </a:lnTo>
                <a:lnTo>
                  <a:pt x="55602" y="246904"/>
                </a:lnTo>
                <a:lnTo>
                  <a:pt x="57070" y="251280"/>
                </a:lnTo>
                <a:lnTo>
                  <a:pt x="58702" y="258683"/>
                </a:lnTo>
                <a:lnTo>
                  <a:pt x="59427" y="265147"/>
                </a:lnTo>
                <a:lnTo>
                  <a:pt x="59836" y="274142"/>
                </a:lnTo>
                <a:lnTo>
                  <a:pt x="59974" y="285715"/>
                </a:lnTo>
                <a:lnTo>
                  <a:pt x="60937" y="287631"/>
                </a:lnTo>
                <a:lnTo>
                  <a:pt x="62533" y="288909"/>
                </a:lnTo>
                <a:lnTo>
                  <a:pt x="68580" y="29146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181"/>
          <p:cNvSpPr/>
          <p:nvPr/>
        </p:nvSpPr>
        <p:spPr>
          <a:xfrm>
            <a:off x="6655117" y="3454717"/>
            <a:ext cx="325756" cy="25719"/>
          </a:xfrm>
          <a:custGeom>
            <a:avLst/>
            <a:gdLst/>
            <a:ahLst/>
            <a:cxnLst/>
            <a:rect l="0" t="0" r="0" b="0"/>
            <a:pathLst>
              <a:path w="325756" h="25719">
                <a:moveTo>
                  <a:pt x="0" y="25718"/>
                </a:moveTo>
                <a:lnTo>
                  <a:pt x="0" y="17498"/>
                </a:lnTo>
                <a:lnTo>
                  <a:pt x="9102" y="17250"/>
                </a:lnTo>
                <a:lnTo>
                  <a:pt x="99951" y="17145"/>
                </a:lnTo>
                <a:lnTo>
                  <a:pt x="106639" y="16193"/>
                </a:lnTo>
                <a:lnTo>
                  <a:pt x="113955" y="14605"/>
                </a:lnTo>
                <a:lnTo>
                  <a:pt x="121690" y="12595"/>
                </a:lnTo>
                <a:lnTo>
                  <a:pt x="128752" y="11254"/>
                </a:lnTo>
                <a:lnTo>
                  <a:pt x="135364" y="10360"/>
                </a:lnTo>
                <a:lnTo>
                  <a:pt x="141678" y="9764"/>
                </a:lnTo>
                <a:lnTo>
                  <a:pt x="148745" y="9367"/>
                </a:lnTo>
                <a:lnTo>
                  <a:pt x="164216" y="8926"/>
                </a:lnTo>
                <a:lnTo>
                  <a:pt x="209879" y="8604"/>
                </a:lnTo>
                <a:lnTo>
                  <a:pt x="217072" y="7641"/>
                </a:lnTo>
                <a:lnTo>
                  <a:pt x="224725" y="6046"/>
                </a:lnTo>
                <a:lnTo>
                  <a:pt x="232684" y="4031"/>
                </a:lnTo>
                <a:lnTo>
                  <a:pt x="239896" y="2687"/>
                </a:lnTo>
                <a:lnTo>
                  <a:pt x="246608" y="1792"/>
                </a:lnTo>
                <a:lnTo>
                  <a:pt x="252988" y="1194"/>
                </a:lnTo>
                <a:lnTo>
                  <a:pt x="259146" y="796"/>
                </a:lnTo>
                <a:lnTo>
                  <a:pt x="265156" y="531"/>
                </a:lnTo>
                <a:lnTo>
                  <a:pt x="276915" y="236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82"/>
          <p:cNvSpPr/>
          <p:nvPr/>
        </p:nvSpPr>
        <p:spPr>
          <a:xfrm>
            <a:off x="7058025" y="3300412"/>
            <a:ext cx="94298" cy="360046"/>
          </a:xfrm>
          <a:custGeom>
            <a:avLst/>
            <a:gdLst/>
            <a:ahLst/>
            <a:cxnLst/>
            <a:rect l="0" t="0" r="0" b="0"/>
            <a:pathLst>
              <a:path w="94298" h="360046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4" y="10583"/>
                </a:lnTo>
                <a:lnTo>
                  <a:pt x="7380" y="12771"/>
                </a:lnTo>
                <a:lnTo>
                  <a:pt x="8731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4229" y="24077"/>
                </a:lnTo>
                <a:lnTo>
                  <a:pt x="15848" y="33244"/>
                </a:lnTo>
                <a:lnTo>
                  <a:pt x="17233" y="38355"/>
                </a:lnTo>
                <a:lnTo>
                  <a:pt x="19108" y="43667"/>
                </a:lnTo>
                <a:lnTo>
                  <a:pt x="21311" y="49114"/>
                </a:lnTo>
                <a:lnTo>
                  <a:pt x="23759" y="57706"/>
                </a:lnTo>
                <a:lnTo>
                  <a:pt x="25799" y="65652"/>
                </a:lnTo>
                <a:lnTo>
                  <a:pt x="27677" y="70438"/>
                </a:lnTo>
                <a:lnTo>
                  <a:pt x="29881" y="75534"/>
                </a:lnTo>
                <a:lnTo>
                  <a:pt x="31350" y="81788"/>
                </a:lnTo>
                <a:lnTo>
                  <a:pt x="32331" y="88816"/>
                </a:lnTo>
                <a:lnTo>
                  <a:pt x="32984" y="96358"/>
                </a:lnTo>
                <a:lnTo>
                  <a:pt x="35324" y="103291"/>
                </a:lnTo>
                <a:lnTo>
                  <a:pt x="38789" y="109818"/>
                </a:lnTo>
                <a:lnTo>
                  <a:pt x="43005" y="116075"/>
                </a:lnTo>
                <a:lnTo>
                  <a:pt x="45814" y="123103"/>
                </a:lnTo>
                <a:lnTo>
                  <a:pt x="47688" y="130646"/>
                </a:lnTo>
                <a:lnTo>
                  <a:pt x="48937" y="138533"/>
                </a:lnTo>
                <a:lnTo>
                  <a:pt x="49769" y="145695"/>
                </a:lnTo>
                <a:lnTo>
                  <a:pt x="50324" y="152375"/>
                </a:lnTo>
                <a:lnTo>
                  <a:pt x="50695" y="158734"/>
                </a:lnTo>
                <a:lnTo>
                  <a:pt x="51894" y="165830"/>
                </a:lnTo>
                <a:lnTo>
                  <a:pt x="53646" y="173418"/>
                </a:lnTo>
                <a:lnTo>
                  <a:pt x="55767" y="181335"/>
                </a:lnTo>
                <a:lnTo>
                  <a:pt x="57180" y="188517"/>
                </a:lnTo>
                <a:lnTo>
                  <a:pt x="58122" y="195211"/>
                </a:lnTo>
                <a:lnTo>
                  <a:pt x="58751" y="201578"/>
                </a:lnTo>
                <a:lnTo>
                  <a:pt x="60122" y="208680"/>
                </a:lnTo>
                <a:lnTo>
                  <a:pt x="61989" y="216273"/>
                </a:lnTo>
                <a:lnTo>
                  <a:pt x="64186" y="224192"/>
                </a:lnTo>
                <a:lnTo>
                  <a:pt x="66602" y="231376"/>
                </a:lnTo>
                <a:lnTo>
                  <a:pt x="69167" y="238071"/>
                </a:lnTo>
                <a:lnTo>
                  <a:pt x="71828" y="244439"/>
                </a:lnTo>
                <a:lnTo>
                  <a:pt x="73603" y="250589"/>
                </a:lnTo>
                <a:lnTo>
                  <a:pt x="74786" y="256594"/>
                </a:lnTo>
                <a:lnTo>
                  <a:pt x="75575" y="262503"/>
                </a:lnTo>
                <a:lnTo>
                  <a:pt x="77053" y="268347"/>
                </a:lnTo>
                <a:lnTo>
                  <a:pt x="78991" y="274148"/>
                </a:lnTo>
                <a:lnTo>
                  <a:pt x="81236" y="279921"/>
                </a:lnTo>
                <a:lnTo>
                  <a:pt x="82732" y="285674"/>
                </a:lnTo>
                <a:lnTo>
                  <a:pt x="83729" y="291414"/>
                </a:lnTo>
                <a:lnTo>
                  <a:pt x="84394" y="297146"/>
                </a:lnTo>
                <a:lnTo>
                  <a:pt x="84838" y="302872"/>
                </a:lnTo>
                <a:lnTo>
                  <a:pt x="85133" y="308595"/>
                </a:lnTo>
                <a:lnTo>
                  <a:pt x="85550" y="323211"/>
                </a:lnTo>
                <a:lnTo>
                  <a:pt x="85607" y="326916"/>
                </a:lnTo>
                <a:lnTo>
                  <a:pt x="86600" y="330339"/>
                </a:lnTo>
                <a:lnTo>
                  <a:pt x="88213" y="333573"/>
                </a:lnTo>
                <a:lnTo>
                  <a:pt x="90241" y="336683"/>
                </a:lnTo>
                <a:lnTo>
                  <a:pt x="92495" y="342677"/>
                </a:lnTo>
                <a:lnTo>
                  <a:pt x="94192" y="350958"/>
                </a:lnTo>
                <a:lnTo>
                  <a:pt x="94297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83"/>
          <p:cNvSpPr/>
          <p:nvPr/>
        </p:nvSpPr>
        <p:spPr>
          <a:xfrm>
            <a:off x="1640214" y="4170288"/>
            <a:ext cx="831524" cy="321188"/>
          </a:xfrm>
          <a:custGeom>
            <a:avLst/>
            <a:gdLst/>
            <a:ahLst/>
            <a:cxnLst/>
            <a:rect l="0" t="0" r="0" b="0"/>
            <a:pathLst>
              <a:path w="831524" h="321188">
                <a:moveTo>
                  <a:pt x="8563" y="81672"/>
                </a:moveTo>
                <a:lnTo>
                  <a:pt x="22" y="81672"/>
                </a:lnTo>
                <a:lnTo>
                  <a:pt x="0" y="86222"/>
                </a:lnTo>
                <a:lnTo>
                  <a:pt x="949" y="87563"/>
                </a:lnTo>
                <a:lnTo>
                  <a:pt x="2535" y="88457"/>
                </a:lnTo>
                <a:lnTo>
                  <a:pt x="4544" y="89052"/>
                </a:lnTo>
                <a:lnTo>
                  <a:pt x="5883" y="90402"/>
                </a:lnTo>
                <a:lnTo>
                  <a:pt x="6777" y="92254"/>
                </a:lnTo>
                <a:lnTo>
                  <a:pt x="8721" y="97805"/>
                </a:lnTo>
                <a:lnTo>
                  <a:pt x="12761" y="106622"/>
                </a:lnTo>
                <a:lnTo>
                  <a:pt x="14219" y="111640"/>
                </a:lnTo>
                <a:lnTo>
                  <a:pt x="15191" y="116891"/>
                </a:lnTo>
                <a:lnTo>
                  <a:pt x="15839" y="122296"/>
                </a:lnTo>
                <a:lnTo>
                  <a:pt x="17224" y="127805"/>
                </a:lnTo>
                <a:lnTo>
                  <a:pt x="19099" y="133382"/>
                </a:lnTo>
                <a:lnTo>
                  <a:pt x="21302" y="139005"/>
                </a:lnTo>
                <a:lnTo>
                  <a:pt x="26290" y="152873"/>
                </a:lnTo>
                <a:lnTo>
                  <a:pt x="28953" y="160572"/>
                </a:lnTo>
                <a:lnTo>
                  <a:pt x="30729" y="167609"/>
                </a:lnTo>
                <a:lnTo>
                  <a:pt x="31913" y="174206"/>
                </a:lnTo>
                <a:lnTo>
                  <a:pt x="32702" y="180509"/>
                </a:lnTo>
                <a:lnTo>
                  <a:pt x="34181" y="187568"/>
                </a:lnTo>
                <a:lnTo>
                  <a:pt x="36119" y="195131"/>
                </a:lnTo>
                <a:lnTo>
                  <a:pt x="38364" y="203031"/>
                </a:lnTo>
                <a:lnTo>
                  <a:pt x="39860" y="211156"/>
                </a:lnTo>
                <a:lnTo>
                  <a:pt x="40858" y="219430"/>
                </a:lnTo>
                <a:lnTo>
                  <a:pt x="41523" y="227803"/>
                </a:lnTo>
                <a:lnTo>
                  <a:pt x="41966" y="235289"/>
                </a:lnTo>
                <a:lnTo>
                  <a:pt x="42459" y="248689"/>
                </a:lnTo>
                <a:lnTo>
                  <a:pt x="42736" y="266943"/>
                </a:lnTo>
                <a:lnTo>
                  <a:pt x="42852" y="315834"/>
                </a:lnTo>
                <a:lnTo>
                  <a:pt x="41900" y="317790"/>
                </a:lnTo>
                <a:lnTo>
                  <a:pt x="40313" y="319094"/>
                </a:lnTo>
                <a:lnTo>
                  <a:pt x="35472" y="321187"/>
                </a:lnTo>
                <a:lnTo>
                  <a:pt x="39184" y="316998"/>
                </a:lnTo>
                <a:lnTo>
                  <a:pt x="39454" y="314756"/>
                </a:lnTo>
                <a:lnTo>
                  <a:pt x="38683" y="312309"/>
                </a:lnTo>
                <a:lnTo>
                  <a:pt x="37215" y="309724"/>
                </a:lnTo>
                <a:lnTo>
                  <a:pt x="35585" y="304314"/>
                </a:lnTo>
                <a:lnTo>
                  <a:pt x="34860" y="297781"/>
                </a:lnTo>
                <a:lnTo>
                  <a:pt x="34538" y="288528"/>
                </a:lnTo>
                <a:lnTo>
                  <a:pt x="33500" y="282441"/>
                </a:lnTo>
                <a:lnTo>
                  <a:pt x="31855" y="275525"/>
                </a:lnTo>
                <a:lnTo>
                  <a:pt x="29806" y="268058"/>
                </a:lnTo>
                <a:lnTo>
                  <a:pt x="29393" y="260221"/>
                </a:lnTo>
                <a:lnTo>
                  <a:pt x="30069" y="252140"/>
                </a:lnTo>
                <a:lnTo>
                  <a:pt x="31473" y="243894"/>
                </a:lnTo>
                <a:lnTo>
                  <a:pt x="32409" y="235540"/>
                </a:lnTo>
                <a:lnTo>
                  <a:pt x="33033" y="227113"/>
                </a:lnTo>
                <a:lnTo>
                  <a:pt x="33448" y="218638"/>
                </a:lnTo>
                <a:lnTo>
                  <a:pt x="34678" y="209177"/>
                </a:lnTo>
                <a:lnTo>
                  <a:pt x="36451" y="199061"/>
                </a:lnTo>
                <a:lnTo>
                  <a:pt x="38585" y="188506"/>
                </a:lnTo>
                <a:lnTo>
                  <a:pt x="40008" y="178612"/>
                </a:lnTo>
                <a:lnTo>
                  <a:pt x="40956" y="169159"/>
                </a:lnTo>
                <a:lnTo>
                  <a:pt x="41588" y="159999"/>
                </a:lnTo>
                <a:lnTo>
                  <a:pt x="43915" y="150082"/>
                </a:lnTo>
                <a:lnTo>
                  <a:pt x="47371" y="139661"/>
                </a:lnTo>
                <a:lnTo>
                  <a:pt x="51580" y="128904"/>
                </a:lnTo>
                <a:lnTo>
                  <a:pt x="58797" y="109331"/>
                </a:lnTo>
                <a:lnTo>
                  <a:pt x="62054" y="100111"/>
                </a:lnTo>
                <a:lnTo>
                  <a:pt x="66131" y="92060"/>
                </a:lnTo>
                <a:lnTo>
                  <a:pt x="70755" y="84787"/>
                </a:lnTo>
                <a:lnTo>
                  <a:pt x="75741" y="78034"/>
                </a:lnTo>
                <a:lnTo>
                  <a:pt x="86363" y="62910"/>
                </a:lnTo>
                <a:lnTo>
                  <a:pt x="91862" y="54876"/>
                </a:lnTo>
                <a:lnTo>
                  <a:pt x="96480" y="48568"/>
                </a:lnTo>
                <a:lnTo>
                  <a:pt x="104152" y="39019"/>
                </a:lnTo>
                <a:lnTo>
                  <a:pt x="113277" y="29060"/>
                </a:lnTo>
                <a:lnTo>
                  <a:pt x="123683" y="19236"/>
                </a:lnTo>
                <a:lnTo>
                  <a:pt x="134657" y="11695"/>
                </a:lnTo>
                <a:lnTo>
                  <a:pt x="145885" y="7708"/>
                </a:lnTo>
                <a:lnTo>
                  <a:pt x="157225" y="4984"/>
                </a:lnTo>
                <a:lnTo>
                  <a:pt x="168615" y="598"/>
                </a:lnTo>
                <a:lnTo>
                  <a:pt x="173367" y="0"/>
                </a:lnTo>
                <a:lnTo>
                  <a:pt x="177487" y="554"/>
                </a:lnTo>
                <a:lnTo>
                  <a:pt x="195495" y="8287"/>
                </a:lnTo>
                <a:lnTo>
                  <a:pt x="207249" y="16219"/>
                </a:lnTo>
                <a:lnTo>
                  <a:pt x="213708" y="24324"/>
                </a:lnTo>
                <a:lnTo>
                  <a:pt x="216764" y="29152"/>
                </a:lnTo>
                <a:lnTo>
                  <a:pt x="219753" y="35229"/>
                </a:lnTo>
                <a:lnTo>
                  <a:pt x="222699" y="42137"/>
                </a:lnTo>
                <a:lnTo>
                  <a:pt x="225616" y="49600"/>
                </a:lnTo>
                <a:lnTo>
                  <a:pt x="231396" y="65513"/>
                </a:lnTo>
                <a:lnTo>
                  <a:pt x="234271" y="73756"/>
                </a:lnTo>
                <a:lnTo>
                  <a:pt x="236187" y="82110"/>
                </a:lnTo>
                <a:lnTo>
                  <a:pt x="237465" y="90536"/>
                </a:lnTo>
                <a:lnTo>
                  <a:pt x="238317" y="99011"/>
                </a:lnTo>
                <a:lnTo>
                  <a:pt x="238885" y="106566"/>
                </a:lnTo>
                <a:lnTo>
                  <a:pt x="239263" y="113508"/>
                </a:lnTo>
                <a:lnTo>
                  <a:pt x="239516" y="120041"/>
                </a:lnTo>
                <a:lnTo>
                  <a:pt x="239871" y="142888"/>
                </a:lnTo>
                <a:lnTo>
                  <a:pt x="240007" y="188669"/>
                </a:lnTo>
                <a:lnTo>
                  <a:pt x="240964" y="194913"/>
                </a:lnTo>
                <a:lnTo>
                  <a:pt x="242555" y="200981"/>
                </a:lnTo>
                <a:lnTo>
                  <a:pt x="244568" y="206932"/>
                </a:lnTo>
                <a:lnTo>
                  <a:pt x="245909" y="212803"/>
                </a:lnTo>
                <a:lnTo>
                  <a:pt x="246804" y="218623"/>
                </a:lnTo>
                <a:lnTo>
                  <a:pt x="247400" y="224408"/>
                </a:lnTo>
                <a:lnTo>
                  <a:pt x="249703" y="229217"/>
                </a:lnTo>
                <a:lnTo>
                  <a:pt x="253143" y="233374"/>
                </a:lnTo>
                <a:lnTo>
                  <a:pt x="261093" y="240535"/>
                </a:lnTo>
                <a:lnTo>
                  <a:pt x="267801" y="246893"/>
                </a:lnTo>
                <a:lnTo>
                  <a:pt x="270923" y="248969"/>
                </a:lnTo>
                <a:lnTo>
                  <a:pt x="279869" y="252844"/>
                </a:lnTo>
                <a:lnTo>
                  <a:pt x="285671" y="257126"/>
                </a:lnTo>
                <a:lnTo>
                  <a:pt x="289504" y="257696"/>
                </a:lnTo>
                <a:lnTo>
                  <a:pt x="310260" y="253912"/>
                </a:lnTo>
                <a:lnTo>
                  <a:pt x="329495" y="246434"/>
                </a:lnTo>
                <a:lnTo>
                  <a:pt x="340430" y="241260"/>
                </a:lnTo>
                <a:lnTo>
                  <a:pt x="345060" y="237593"/>
                </a:lnTo>
                <a:lnTo>
                  <a:pt x="352744" y="228441"/>
                </a:lnTo>
                <a:lnTo>
                  <a:pt x="358032" y="223332"/>
                </a:lnTo>
                <a:lnTo>
                  <a:pt x="364415" y="218022"/>
                </a:lnTo>
                <a:lnTo>
                  <a:pt x="371528" y="212577"/>
                </a:lnTo>
                <a:lnTo>
                  <a:pt x="378175" y="207042"/>
                </a:lnTo>
                <a:lnTo>
                  <a:pt x="384511" y="201447"/>
                </a:lnTo>
                <a:lnTo>
                  <a:pt x="390640" y="195812"/>
                </a:lnTo>
                <a:lnTo>
                  <a:pt x="395678" y="190150"/>
                </a:lnTo>
                <a:lnTo>
                  <a:pt x="399990" y="184470"/>
                </a:lnTo>
                <a:lnTo>
                  <a:pt x="434662" y="132601"/>
                </a:lnTo>
                <a:lnTo>
                  <a:pt x="439314" y="125149"/>
                </a:lnTo>
                <a:lnTo>
                  <a:pt x="443368" y="118277"/>
                </a:lnTo>
                <a:lnTo>
                  <a:pt x="447023" y="111790"/>
                </a:lnTo>
                <a:lnTo>
                  <a:pt x="449460" y="105561"/>
                </a:lnTo>
                <a:lnTo>
                  <a:pt x="451084" y="99502"/>
                </a:lnTo>
                <a:lnTo>
                  <a:pt x="452167" y="93559"/>
                </a:lnTo>
                <a:lnTo>
                  <a:pt x="452889" y="87692"/>
                </a:lnTo>
                <a:lnTo>
                  <a:pt x="453371" y="81875"/>
                </a:lnTo>
                <a:lnTo>
                  <a:pt x="453691" y="76092"/>
                </a:lnTo>
                <a:lnTo>
                  <a:pt x="454048" y="64587"/>
                </a:lnTo>
                <a:lnTo>
                  <a:pt x="454308" y="32782"/>
                </a:lnTo>
                <a:lnTo>
                  <a:pt x="454328" y="19310"/>
                </a:lnTo>
                <a:lnTo>
                  <a:pt x="453377" y="17237"/>
                </a:lnTo>
                <a:lnTo>
                  <a:pt x="451791" y="15855"/>
                </a:lnTo>
                <a:lnTo>
                  <a:pt x="449781" y="14934"/>
                </a:lnTo>
                <a:lnTo>
                  <a:pt x="442401" y="9087"/>
                </a:lnTo>
                <a:lnTo>
                  <a:pt x="440663" y="8517"/>
                </a:lnTo>
                <a:lnTo>
                  <a:pt x="439505" y="9089"/>
                </a:lnTo>
                <a:lnTo>
                  <a:pt x="438732" y="10423"/>
                </a:lnTo>
                <a:lnTo>
                  <a:pt x="437265" y="11312"/>
                </a:lnTo>
                <a:lnTo>
                  <a:pt x="433095" y="12301"/>
                </a:lnTo>
                <a:lnTo>
                  <a:pt x="428066" y="15280"/>
                </a:lnTo>
                <a:lnTo>
                  <a:pt x="425392" y="17408"/>
                </a:lnTo>
                <a:lnTo>
                  <a:pt x="419880" y="24853"/>
                </a:lnTo>
                <a:lnTo>
                  <a:pt x="417077" y="29505"/>
                </a:lnTo>
                <a:lnTo>
                  <a:pt x="415208" y="34511"/>
                </a:lnTo>
                <a:lnTo>
                  <a:pt x="413962" y="39754"/>
                </a:lnTo>
                <a:lnTo>
                  <a:pt x="413132" y="45154"/>
                </a:lnTo>
                <a:lnTo>
                  <a:pt x="412578" y="50659"/>
                </a:lnTo>
                <a:lnTo>
                  <a:pt x="412209" y="56234"/>
                </a:lnTo>
                <a:lnTo>
                  <a:pt x="411963" y="61856"/>
                </a:lnTo>
                <a:lnTo>
                  <a:pt x="411689" y="75722"/>
                </a:lnTo>
                <a:lnTo>
                  <a:pt x="411483" y="121328"/>
                </a:lnTo>
                <a:lnTo>
                  <a:pt x="412432" y="128112"/>
                </a:lnTo>
                <a:lnTo>
                  <a:pt x="414016" y="135492"/>
                </a:lnTo>
                <a:lnTo>
                  <a:pt x="416025" y="143270"/>
                </a:lnTo>
                <a:lnTo>
                  <a:pt x="418317" y="150359"/>
                </a:lnTo>
                <a:lnTo>
                  <a:pt x="420797" y="156991"/>
                </a:lnTo>
                <a:lnTo>
                  <a:pt x="423403" y="163317"/>
                </a:lnTo>
                <a:lnTo>
                  <a:pt x="426093" y="169439"/>
                </a:lnTo>
                <a:lnTo>
                  <a:pt x="431622" y="181322"/>
                </a:lnTo>
                <a:lnTo>
                  <a:pt x="437254" y="190413"/>
                </a:lnTo>
                <a:lnTo>
                  <a:pt x="443885" y="198581"/>
                </a:lnTo>
                <a:lnTo>
                  <a:pt x="453182" y="208562"/>
                </a:lnTo>
                <a:lnTo>
                  <a:pt x="463664" y="216807"/>
                </a:lnTo>
                <a:lnTo>
                  <a:pt x="473720" y="222695"/>
                </a:lnTo>
                <a:lnTo>
                  <a:pt x="495574" y="231335"/>
                </a:lnTo>
                <a:lnTo>
                  <a:pt x="506317" y="233914"/>
                </a:lnTo>
                <a:lnTo>
                  <a:pt x="524186" y="235569"/>
                </a:lnTo>
                <a:lnTo>
                  <a:pt x="533321" y="233256"/>
                </a:lnTo>
                <a:lnTo>
                  <a:pt x="559259" y="224009"/>
                </a:lnTo>
                <a:lnTo>
                  <a:pt x="570182" y="218593"/>
                </a:lnTo>
                <a:lnTo>
                  <a:pt x="579164" y="212058"/>
                </a:lnTo>
                <a:lnTo>
                  <a:pt x="589506" y="202803"/>
                </a:lnTo>
                <a:lnTo>
                  <a:pt x="600452" y="194880"/>
                </a:lnTo>
                <a:lnTo>
                  <a:pt x="606038" y="191434"/>
                </a:lnTo>
                <a:lnTo>
                  <a:pt x="611667" y="186279"/>
                </a:lnTo>
                <a:lnTo>
                  <a:pt x="617325" y="179985"/>
                </a:lnTo>
                <a:lnTo>
                  <a:pt x="623002" y="172932"/>
                </a:lnTo>
                <a:lnTo>
                  <a:pt x="628692" y="166324"/>
                </a:lnTo>
                <a:lnTo>
                  <a:pt x="634389" y="160014"/>
                </a:lnTo>
                <a:lnTo>
                  <a:pt x="640093" y="153903"/>
                </a:lnTo>
                <a:lnTo>
                  <a:pt x="645800" y="146970"/>
                </a:lnTo>
                <a:lnTo>
                  <a:pt x="651511" y="139492"/>
                </a:lnTo>
                <a:lnTo>
                  <a:pt x="657222" y="131649"/>
                </a:lnTo>
                <a:lnTo>
                  <a:pt x="662935" y="124514"/>
                </a:lnTo>
                <a:lnTo>
                  <a:pt x="668649" y="117854"/>
                </a:lnTo>
                <a:lnTo>
                  <a:pt x="674362" y="111508"/>
                </a:lnTo>
                <a:lnTo>
                  <a:pt x="679124" y="105373"/>
                </a:lnTo>
                <a:lnTo>
                  <a:pt x="683251" y="99377"/>
                </a:lnTo>
                <a:lnTo>
                  <a:pt x="686955" y="93475"/>
                </a:lnTo>
                <a:lnTo>
                  <a:pt x="690377" y="86683"/>
                </a:lnTo>
                <a:lnTo>
                  <a:pt x="693610" y="79298"/>
                </a:lnTo>
                <a:lnTo>
                  <a:pt x="696719" y="71517"/>
                </a:lnTo>
                <a:lnTo>
                  <a:pt x="698791" y="64424"/>
                </a:lnTo>
                <a:lnTo>
                  <a:pt x="700172" y="57791"/>
                </a:lnTo>
                <a:lnTo>
                  <a:pt x="701094" y="51463"/>
                </a:lnTo>
                <a:lnTo>
                  <a:pt x="702117" y="41893"/>
                </a:lnTo>
                <a:lnTo>
                  <a:pt x="702572" y="33512"/>
                </a:lnTo>
                <a:lnTo>
                  <a:pt x="702828" y="19036"/>
                </a:lnTo>
                <a:lnTo>
                  <a:pt x="702935" y="4574"/>
                </a:lnTo>
                <a:lnTo>
                  <a:pt x="702936" y="78862"/>
                </a:lnTo>
                <a:lnTo>
                  <a:pt x="704840" y="84561"/>
                </a:lnTo>
                <a:lnTo>
                  <a:pt x="708015" y="90265"/>
                </a:lnTo>
                <a:lnTo>
                  <a:pt x="712037" y="95973"/>
                </a:lnTo>
                <a:lnTo>
                  <a:pt x="714718" y="101684"/>
                </a:lnTo>
                <a:lnTo>
                  <a:pt x="716506" y="107395"/>
                </a:lnTo>
                <a:lnTo>
                  <a:pt x="717697" y="113109"/>
                </a:lnTo>
                <a:lnTo>
                  <a:pt x="719444" y="118822"/>
                </a:lnTo>
                <a:lnTo>
                  <a:pt x="721561" y="124536"/>
                </a:lnTo>
                <a:lnTo>
                  <a:pt x="723925" y="130250"/>
                </a:lnTo>
                <a:lnTo>
                  <a:pt x="727406" y="135965"/>
                </a:lnTo>
                <a:lnTo>
                  <a:pt x="731632" y="141680"/>
                </a:lnTo>
                <a:lnTo>
                  <a:pt x="736354" y="147394"/>
                </a:lnTo>
                <a:lnTo>
                  <a:pt x="740455" y="153109"/>
                </a:lnTo>
                <a:lnTo>
                  <a:pt x="744141" y="158824"/>
                </a:lnTo>
                <a:lnTo>
                  <a:pt x="747550" y="164539"/>
                </a:lnTo>
                <a:lnTo>
                  <a:pt x="751339" y="173429"/>
                </a:lnTo>
                <a:lnTo>
                  <a:pt x="752350" y="177133"/>
                </a:lnTo>
                <a:lnTo>
                  <a:pt x="758552" y="186329"/>
                </a:lnTo>
                <a:lnTo>
                  <a:pt x="766707" y="195813"/>
                </a:lnTo>
                <a:lnTo>
                  <a:pt x="773506" y="203204"/>
                </a:lnTo>
                <a:lnTo>
                  <a:pt x="787239" y="212720"/>
                </a:lnTo>
                <a:lnTo>
                  <a:pt x="798823" y="221572"/>
                </a:lnTo>
                <a:lnTo>
                  <a:pt x="808287" y="230227"/>
                </a:lnTo>
                <a:lnTo>
                  <a:pt x="811270" y="232144"/>
                </a:lnTo>
                <a:lnTo>
                  <a:pt x="820019" y="235793"/>
                </a:lnTo>
                <a:lnTo>
                  <a:pt x="831523" y="24454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84"/>
          <p:cNvSpPr/>
          <p:nvPr/>
        </p:nvSpPr>
        <p:spPr>
          <a:xfrm>
            <a:off x="2360294" y="402907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85"/>
          <p:cNvSpPr/>
          <p:nvPr/>
        </p:nvSpPr>
        <p:spPr>
          <a:xfrm>
            <a:off x="2488882" y="3986212"/>
            <a:ext cx="137161" cy="401202"/>
          </a:xfrm>
          <a:custGeom>
            <a:avLst/>
            <a:gdLst/>
            <a:ahLst/>
            <a:cxnLst/>
            <a:rect l="0" t="0" r="0" b="0"/>
            <a:pathLst>
              <a:path w="137161" h="401202">
                <a:moveTo>
                  <a:pt x="0" y="0"/>
                </a:moveTo>
                <a:lnTo>
                  <a:pt x="0" y="12771"/>
                </a:lnTo>
                <a:lnTo>
                  <a:pt x="953" y="15181"/>
                </a:lnTo>
                <a:lnTo>
                  <a:pt x="6844" y="24077"/>
                </a:lnTo>
                <a:lnTo>
                  <a:pt x="9325" y="28434"/>
                </a:lnTo>
                <a:lnTo>
                  <a:pt x="11932" y="33244"/>
                </a:lnTo>
                <a:lnTo>
                  <a:pt x="14828" y="43667"/>
                </a:lnTo>
                <a:lnTo>
                  <a:pt x="17068" y="54650"/>
                </a:lnTo>
                <a:lnTo>
                  <a:pt x="21238" y="65882"/>
                </a:lnTo>
                <a:lnTo>
                  <a:pt x="23727" y="77223"/>
                </a:lnTo>
                <a:lnTo>
                  <a:pt x="25785" y="89567"/>
                </a:lnTo>
                <a:lnTo>
                  <a:pt x="27668" y="96858"/>
                </a:lnTo>
                <a:lnTo>
                  <a:pt x="29875" y="104577"/>
                </a:lnTo>
                <a:lnTo>
                  <a:pt x="34868" y="120774"/>
                </a:lnTo>
                <a:lnTo>
                  <a:pt x="37533" y="129093"/>
                </a:lnTo>
                <a:lnTo>
                  <a:pt x="39309" y="137497"/>
                </a:lnTo>
                <a:lnTo>
                  <a:pt x="40494" y="145957"/>
                </a:lnTo>
                <a:lnTo>
                  <a:pt x="41283" y="154455"/>
                </a:lnTo>
                <a:lnTo>
                  <a:pt x="42762" y="162025"/>
                </a:lnTo>
                <a:lnTo>
                  <a:pt x="44701" y="168977"/>
                </a:lnTo>
                <a:lnTo>
                  <a:pt x="46945" y="175516"/>
                </a:lnTo>
                <a:lnTo>
                  <a:pt x="49394" y="183686"/>
                </a:lnTo>
                <a:lnTo>
                  <a:pt x="57392" y="212435"/>
                </a:lnTo>
                <a:lnTo>
                  <a:pt x="62973" y="230623"/>
                </a:lnTo>
                <a:lnTo>
                  <a:pt x="71469" y="256928"/>
                </a:lnTo>
                <a:lnTo>
                  <a:pt x="74316" y="264630"/>
                </a:lnTo>
                <a:lnTo>
                  <a:pt x="77166" y="271670"/>
                </a:lnTo>
                <a:lnTo>
                  <a:pt x="80019" y="278268"/>
                </a:lnTo>
                <a:lnTo>
                  <a:pt x="82874" y="285525"/>
                </a:lnTo>
                <a:lnTo>
                  <a:pt x="88585" y="301208"/>
                </a:lnTo>
                <a:lnTo>
                  <a:pt x="91442" y="308437"/>
                </a:lnTo>
                <a:lnTo>
                  <a:pt x="94299" y="315163"/>
                </a:lnTo>
                <a:lnTo>
                  <a:pt x="100013" y="327715"/>
                </a:lnTo>
                <a:lnTo>
                  <a:pt x="105728" y="339644"/>
                </a:lnTo>
                <a:lnTo>
                  <a:pt x="108903" y="351295"/>
                </a:lnTo>
                <a:lnTo>
                  <a:pt x="110313" y="361871"/>
                </a:lnTo>
                <a:lnTo>
                  <a:pt x="110941" y="369747"/>
                </a:lnTo>
                <a:lnTo>
                  <a:pt x="112061" y="373180"/>
                </a:lnTo>
                <a:lnTo>
                  <a:pt x="115845" y="379536"/>
                </a:lnTo>
                <a:lnTo>
                  <a:pt x="118161" y="385535"/>
                </a:lnTo>
                <a:lnTo>
                  <a:pt x="118779" y="388469"/>
                </a:lnTo>
                <a:lnTo>
                  <a:pt x="122006" y="394268"/>
                </a:lnTo>
                <a:lnTo>
                  <a:pt x="127287" y="401201"/>
                </a:lnTo>
                <a:lnTo>
                  <a:pt x="127721" y="400817"/>
                </a:lnTo>
                <a:lnTo>
                  <a:pt x="128202" y="397851"/>
                </a:lnTo>
                <a:lnTo>
                  <a:pt x="129283" y="396679"/>
                </a:lnTo>
                <a:lnTo>
                  <a:pt x="130956" y="395898"/>
                </a:lnTo>
                <a:lnTo>
                  <a:pt x="137160" y="3943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86"/>
          <p:cNvSpPr/>
          <p:nvPr/>
        </p:nvSpPr>
        <p:spPr>
          <a:xfrm>
            <a:off x="2446019" y="3934905"/>
            <a:ext cx="1251586" cy="394087"/>
          </a:xfrm>
          <a:custGeom>
            <a:avLst/>
            <a:gdLst/>
            <a:ahLst/>
            <a:cxnLst/>
            <a:rect l="0" t="0" r="0" b="0"/>
            <a:pathLst>
              <a:path w="1251586" h="394087">
                <a:moveTo>
                  <a:pt x="0" y="205612"/>
                </a:moveTo>
                <a:lnTo>
                  <a:pt x="7381" y="198231"/>
                </a:lnTo>
                <a:lnTo>
                  <a:pt x="10583" y="197569"/>
                </a:lnTo>
                <a:lnTo>
                  <a:pt x="46133" y="196108"/>
                </a:lnTo>
                <a:lnTo>
                  <a:pt x="63940" y="191154"/>
                </a:lnTo>
                <a:lnTo>
                  <a:pt x="85938" y="188311"/>
                </a:lnTo>
                <a:lnTo>
                  <a:pt x="113461" y="181839"/>
                </a:lnTo>
                <a:lnTo>
                  <a:pt x="137758" y="177931"/>
                </a:lnTo>
                <a:lnTo>
                  <a:pt x="154571" y="172354"/>
                </a:lnTo>
                <a:lnTo>
                  <a:pt x="171569" y="163526"/>
                </a:lnTo>
                <a:lnTo>
                  <a:pt x="192652" y="152397"/>
                </a:lnTo>
                <a:lnTo>
                  <a:pt x="215515" y="143066"/>
                </a:lnTo>
                <a:lnTo>
                  <a:pt x="229452" y="134634"/>
                </a:lnTo>
                <a:lnTo>
                  <a:pt x="241996" y="125489"/>
                </a:lnTo>
                <a:lnTo>
                  <a:pt x="259769" y="114033"/>
                </a:lnTo>
                <a:lnTo>
                  <a:pt x="271346" y="104268"/>
                </a:lnTo>
                <a:lnTo>
                  <a:pt x="280301" y="93578"/>
                </a:lnTo>
                <a:lnTo>
                  <a:pt x="287456" y="82476"/>
                </a:lnTo>
                <a:lnTo>
                  <a:pt x="293811" y="71193"/>
                </a:lnTo>
                <a:lnTo>
                  <a:pt x="297270" y="62368"/>
                </a:lnTo>
                <a:lnTo>
                  <a:pt x="298808" y="54318"/>
                </a:lnTo>
                <a:lnTo>
                  <a:pt x="299491" y="44390"/>
                </a:lnTo>
                <a:lnTo>
                  <a:pt x="299876" y="32642"/>
                </a:lnTo>
                <a:lnTo>
                  <a:pt x="299990" y="18578"/>
                </a:lnTo>
                <a:lnTo>
                  <a:pt x="299053" y="15200"/>
                </a:lnTo>
                <a:lnTo>
                  <a:pt x="297477" y="12948"/>
                </a:lnTo>
                <a:lnTo>
                  <a:pt x="295473" y="11447"/>
                </a:lnTo>
                <a:lnTo>
                  <a:pt x="294137" y="9494"/>
                </a:lnTo>
                <a:lnTo>
                  <a:pt x="292653" y="4783"/>
                </a:lnTo>
                <a:lnTo>
                  <a:pt x="291305" y="3146"/>
                </a:lnTo>
                <a:lnTo>
                  <a:pt x="289453" y="2055"/>
                </a:lnTo>
                <a:lnTo>
                  <a:pt x="283277" y="0"/>
                </a:lnTo>
                <a:lnTo>
                  <a:pt x="282927" y="7264"/>
                </a:lnTo>
                <a:lnTo>
                  <a:pt x="287454" y="17197"/>
                </a:lnTo>
                <a:lnTo>
                  <a:pt x="289683" y="24399"/>
                </a:lnTo>
                <a:lnTo>
                  <a:pt x="291626" y="31728"/>
                </a:lnTo>
                <a:lnTo>
                  <a:pt x="295664" y="41335"/>
                </a:lnTo>
                <a:lnTo>
                  <a:pt x="297122" y="47517"/>
                </a:lnTo>
                <a:lnTo>
                  <a:pt x="298094" y="54495"/>
                </a:lnTo>
                <a:lnTo>
                  <a:pt x="298742" y="62005"/>
                </a:lnTo>
                <a:lnTo>
                  <a:pt x="299174" y="69869"/>
                </a:lnTo>
                <a:lnTo>
                  <a:pt x="299654" y="86227"/>
                </a:lnTo>
                <a:lnTo>
                  <a:pt x="299924" y="111501"/>
                </a:lnTo>
                <a:lnTo>
                  <a:pt x="300915" y="120012"/>
                </a:lnTo>
                <a:lnTo>
                  <a:pt x="302527" y="128543"/>
                </a:lnTo>
                <a:lnTo>
                  <a:pt x="304555" y="137087"/>
                </a:lnTo>
                <a:lnTo>
                  <a:pt x="305907" y="146594"/>
                </a:lnTo>
                <a:lnTo>
                  <a:pt x="306808" y="156742"/>
                </a:lnTo>
                <a:lnTo>
                  <a:pt x="307409" y="167317"/>
                </a:lnTo>
                <a:lnTo>
                  <a:pt x="308077" y="186687"/>
                </a:lnTo>
                <a:lnTo>
                  <a:pt x="308255" y="195853"/>
                </a:lnTo>
                <a:lnTo>
                  <a:pt x="309326" y="204821"/>
                </a:lnTo>
                <a:lnTo>
                  <a:pt x="310992" y="213657"/>
                </a:lnTo>
                <a:lnTo>
                  <a:pt x="313056" y="222405"/>
                </a:lnTo>
                <a:lnTo>
                  <a:pt x="315384" y="231095"/>
                </a:lnTo>
                <a:lnTo>
                  <a:pt x="320511" y="248371"/>
                </a:lnTo>
                <a:lnTo>
                  <a:pt x="322259" y="256025"/>
                </a:lnTo>
                <a:lnTo>
                  <a:pt x="323425" y="263033"/>
                </a:lnTo>
                <a:lnTo>
                  <a:pt x="324202" y="269610"/>
                </a:lnTo>
                <a:lnTo>
                  <a:pt x="324720" y="275900"/>
                </a:lnTo>
                <a:lnTo>
                  <a:pt x="325295" y="287969"/>
                </a:lnTo>
                <a:lnTo>
                  <a:pt x="325551" y="299683"/>
                </a:lnTo>
                <a:lnTo>
                  <a:pt x="325756" y="350913"/>
                </a:lnTo>
                <a:lnTo>
                  <a:pt x="336338" y="340745"/>
                </a:lnTo>
                <a:lnTo>
                  <a:pt x="338526" y="338563"/>
                </a:lnTo>
                <a:lnTo>
                  <a:pt x="339984" y="335204"/>
                </a:lnTo>
                <a:lnTo>
                  <a:pt x="341604" y="326391"/>
                </a:lnTo>
                <a:lnTo>
                  <a:pt x="342516" y="315270"/>
                </a:lnTo>
                <a:lnTo>
                  <a:pt x="345270" y="306419"/>
                </a:lnTo>
                <a:lnTo>
                  <a:pt x="348716" y="297088"/>
                </a:lnTo>
                <a:lnTo>
                  <a:pt x="350248" y="289765"/>
                </a:lnTo>
                <a:lnTo>
                  <a:pt x="356008" y="280796"/>
                </a:lnTo>
                <a:lnTo>
                  <a:pt x="363014" y="271412"/>
                </a:lnTo>
                <a:lnTo>
                  <a:pt x="368863" y="259822"/>
                </a:lnTo>
                <a:lnTo>
                  <a:pt x="376982" y="250025"/>
                </a:lnTo>
                <a:lnTo>
                  <a:pt x="387712" y="238351"/>
                </a:lnTo>
                <a:lnTo>
                  <a:pt x="399871" y="225873"/>
                </a:lnTo>
                <a:lnTo>
                  <a:pt x="414314" y="211361"/>
                </a:lnTo>
                <a:lnTo>
                  <a:pt x="417180" y="209445"/>
                </a:lnTo>
                <a:lnTo>
                  <a:pt x="440230" y="200057"/>
                </a:lnTo>
                <a:lnTo>
                  <a:pt x="452296" y="197437"/>
                </a:lnTo>
                <a:lnTo>
                  <a:pt x="453931" y="198257"/>
                </a:lnTo>
                <a:lnTo>
                  <a:pt x="467060" y="209820"/>
                </a:lnTo>
                <a:lnTo>
                  <a:pt x="474727" y="221993"/>
                </a:lnTo>
                <a:lnTo>
                  <a:pt x="483031" y="233114"/>
                </a:lnTo>
                <a:lnTo>
                  <a:pt x="484898" y="237282"/>
                </a:lnTo>
                <a:lnTo>
                  <a:pt x="486973" y="246993"/>
                </a:lnTo>
                <a:lnTo>
                  <a:pt x="487895" y="257658"/>
                </a:lnTo>
                <a:lnTo>
                  <a:pt x="488305" y="268749"/>
                </a:lnTo>
                <a:lnTo>
                  <a:pt x="488487" y="280028"/>
                </a:lnTo>
                <a:lnTo>
                  <a:pt x="491108" y="291391"/>
                </a:lnTo>
                <a:lnTo>
                  <a:pt x="494496" y="301839"/>
                </a:lnTo>
                <a:lnTo>
                  <a:pt x="496403" y="314028"/>
                </a:lnTo>
                <a:lnTo>
                  <a:pt x="496849" y="323964"/>
                </a:lnTo>
                <a:lnTo>
                  <a:pt x="497920" y="328328"/>
                </a:lnTo>
                <a:lnTo>
                  <a:pt x="501651" y="335718"/>
                </a:lnTo>
                <a:lnTo>
                  <a:pt x="509106" y="345233"/>
                </a:lnTo>
                <a:lnTo>
                  <a:pt x="517347" y="354085"/>
                </a:lnTo>
                <a:lnTo>
                  <a:pt x="520159" y="356029"/>
                </a:lnTo>
                <a:lnTo>
                  <a:pt x="525822" y="358189"/>
                </a:lnTo>
                <a:lnTo>
                  <a:pt x="534365" y="359405"/>
                </a:lnTo>
                <a:lnTo>
                  <a:pt x="572841" y="359904"/>
                </a:lnTo>
                <a:lnTo>
                  <a:pt x="583526" y="357371"/>
                </a:lnTo>
                <a:lnTo>
                  <a:pt x="611584" y="345294"/>
                </a:lnTo>
                <a:lnTo>
                  <a:pt x="628674" y="336005"/>
                </a:lnTo>
                <a:lnTo>
                  <a:pt x="640091" y="326747"/>
                </a:lnTo>
                <a:lnTo>
                  <a:pt x="651515" y="316282"/>
                </a:lnTo>
                <a:lnTo>
                  <a:pt x="662943" y="306234"/>
                </a:lnTo>
                <a:lnTo>
                  <a:pt x="679134" y="294269"/>
                </a:lnTo>
                <a:lnTo>
                  <a:pt x="686965" y="284385"/>
                </a:lnTo>
                <a:lnTo>
                  <a:pt x="693621" y="273642"/>
                </a:lnTo>
                <a:lnTo>
                  <a:pt x="699754" y="262518"/>
                </a:lnTo>
                <a:lnTo>
                  <a:pt x="705654" y="251223"/>
                </a:lnTo>
                <a:lnTo>
                  <a:pt x="708912" y="242394"/>
                </a:lnTo>
                <a:lnTo>
                  <a:pt x="711312" y="234342"/>
                </a:lnTo>
                <a:lnTo>
                  <a:pt x="715554" y="224413"/>
                </a:lnTo>
                <a:lnTo>
                  <a:pt x="718746" y="212665"/>
                </a:lnTo>
                <a:lnTo>
                  <a:pt x="719692" y="203151"/>
                </a:lnTo>
                <a:lnTo>
                  <a:pt x="718873" y="200161"/>
                </a:lnTo>
                <a:lnTo>
                  <a:pt x="714121" y="191403"/>
                </a:lnTo>
                <a:lnTo>
                  <a:pt x="711336" y="182775"/>
                </a:lnTo>
                <a:lnTo>
                  <a:pt x="707310" y="177047"/>
                </a:lnTo>
                <a:lnTo>
                  <a:pt x="704903" y="175139"/>
                </a:lnTo>
                <a:lnTo>
                  <a:pt x="702345" y="173867"/>
                </a:lnTo>
                <a:lnTo>
                  <a:pt x="696964" y="172453"/>
                </a:lnTo>
                <a:lnTo>
                  <a:pt x="682908" y="171471"/>
                </a:lnTo>
                <a:lnTo>
                  <a:pt x="674673" y="173928"/>
                </a:lnTo>
                <a:lnTo>
                  <a:pt x="665615" y="178195"/>
                </a:lnTo>
                <a:lnTo>
                  <a:pt x="652039" y="188696"/>
                </a:lnTo>
                <a:lnTo>
                  <a:pt x="640185" y="199943"/>
                </a:lnTo>
                <a:lnTo>
                  <a:pt x="634412" y="208172"/>
                </a:lnTo>
                <a:lnTo>
                  <a:pt x="631539" y="213034"/>
                </a:lnTo>
                <a:lnTo>
                  <a:pt x="628347" y="223516"/>
                </a:lnTo>
                <a:lnTo>
                  <a:pt x="625976" y="234524"/>
                </a:lnTo>
                <a:lnTo>
                  <a:pt x="621747" y="245767"/>
                </a:lnTo>
                <a:lnTo>
                  <a:pt x="619232" y="257114"/>
                </a:lnTo>
                <a:lnTo>
                  <a:pt x="618561" y="262806"/>
                </a:lnTo>
                <a:lnTo>
                  <a:pt x="620356" y="274212"/>
                </a:lnTo>
                <a:lnTo>
                  <a:pt x="623377" y="285631"/>
                </a:lnTo>
                <a:lnTo>
                  <a:pt x="624719" y="297056"/>
                </a:lnTo>
                <a:lnTo>
                  <a:pt x="626030" y="301817"/>
                </a:lnTo>
                <a:lnTo>
                  <a:pt x="632425" y="314022"/>
                </a:lnTo>
                <a:lnTo>
                  <a:pt x="637630" y="323962"/>
                </a:lnTo>
                <a:lnTo>
                  <a:pt x="645659" y="332189"/>
                </a:lnTo>
                <a:lnTo>
                  <a:pt x="658349" y="342176"/>
                </a:lnTo>
                <a:lnTo>
                  <a:pt x="665980" y="348222"/>
                </a:lnTo>
                <a:lnTo>
                  <a:pt x="675721" y="354085"/>
                </a:lnTo>
                <a:lnTo>
                  <a:pt x="686401" y="357325"/>
                </a:lnTo>
                <a:lnTo>
                  <a:pt x="720346" y="359576"/>
                </a:lnTo>
                <a:lnTo>
                  <a:pt x="751181" y="359872"/>
                </a:lnTo>
                <a:lnTo>
                  <a:pt x="762801" y="357357"/>
                </a:lnTo>
                <a:lnTo>
                  <a:pt x="797399" y="345293"/>
                </a:lnTo>
                <a:lnTo>
                  <a:pt x="822427" y="334133"/>
                </a:lnTo>
                <a:lnTo>
                  <a:pt x="834154" y="327503"/>
                </a:lnTo>
                <a:lnTo>
                  <a:pt x="845715" y="318206"/>
                </a:lnTo>
                <a:lnTo>
                  <a:pt x="857204" y="307724"/>
                </a:lnTo>
                <a:lnTo>
                  <a:pt x="867707" y="296715"/>
                </a:lnTo>
                <a:lnTo>
                  <a:pt x="875551" y="285472"/>
                </a:lnTo>
                <a:lnTo>
                  <a:pt x="882211" y="274126"/>
                </a:lnTo>
                <a:lnTo>
                  <a:pt x="885321" y="268433"/>
                </a:lnTo>
                <a:lnTo>
                  <a:pt x="888776" y="257027"/>
                </a:lnTo>
                <a:lnTo>
                  <a:pt x="889698" y="251319"/>
                </a:lnTo>
                <a:lnTo>
                  <a:pt x="893262" y="242436"/>
                </a:lnTo>
                <a:lnTo>
                  <a:pt x="895546" y="238734"/>
                </a:lnTo>
                <a:lnTo>
                  <a:pt x="898083" y="229540"/>
                </a:lnTo>
                <a:lnTo>
                  <a:pt x="899211" y="219105"/>
                </a:lnTo>
                <a:lnTo>
                  <a:pt x="899712" y="208116"/>
                </a:lnTo>
                <a:lnTo>
                  <a:pt x="899994" y="195771"/>
                </a:lnTo>
                <a:lnTo>
                  <a:pt x="899081" y="192384"/>
                </a:lnTo>
                <a:lnTo>
                  <a:pt x="894198" y="183066"/>
                </a:lnTo>
                <a:lnTo>
                  <a:pt x="892722" y="177177"/>
                </a:lnTo>
                <a:lnTo>
                  <a:pt x="891696" y="165308"/>
                </a:lnTo>
                <a:lnTo>
                  <a:pt x="891549" y="162899"/>
                </a:lnTo>
                <a:lnTo>
                  <a:pt x="891540" y="195921"/>
                </a:lnTo>
                <a:lnTo>
                  <a:pt x="892493" y="200104"/>
                </a:lnTo>
                <a:lnTo>
                  <a:pt x="897432" y="211494"/>
                </a:lnTo>
                <a:lnTo>
                  <a:pt x="898921" y="221244"/>
                </a:lnTo>
                <a:lnTo>
                  <a:pt x="900271" y="227463"/>
                </a:lnTo>
                <a:lnTo>
                  <a:pt x="902123" y="234467"/>
                </a:lnTo>
                <a:lnTo>
                  <a:pt x="904311" y="241994"/>
                </a:lnTo>
                <a:lnTo>
                  <a:pt x="906722" y="248916"/>
                </a:lnTo>
                <a:lnTo>
                  <a:pt x="909281" y="255437"/>
                </a:lnTo>
                <a:lnTo>
                  <a:pt x="911940" y="261689"/>
                </a:lnTo>
                <a:lnTo>
                  <a:pt x="913713" y="268714"/>
                </a:lnTo>
                <a:lnTo>
                  <a:pt x="914895" y="276255"/>
                </a:lnTo>
                <a:lnTo>
                  <a:pt x="915682" y="284140"/>
                </a:lnTo>
                <a:lnTo>
                  <a:pt x="917160" y="291302"/>
                </a:lnTo>
                <a:lnTo>
                  <a:pt x="919098" y="297981"/>
                </a:lnTo>
                <a:lnTo>
                  <a:pt x="921342" y="304339"/>
                </a:lnTo>
                <a:lnTo>
                  <a:pt x="926376" y="316483"/>
                </a:lnTo>
                <a:lnTo>
                  <a:pt x="930835" y="328231"/>
                </a:lnTo>
                <a:lnTo>
                  <a:pt x="932817" y="339802"/>
                </a:lnTo>
                <a:lnTo>
                  <a:pt x="936238" y="348754"/>
                </a:lnTo>
                <a:lnTo>
                  <a:pt x="938484" y="352475"/>
                </a:lnTo>
                <a:lnTo>
                  <a:pt x="940979" y="361690"/>
                </a:lnTo>
                <a:lnTo>
                  <a:pt x="942088" y="371182"/>
                </a:lnTo>
                <a:lnTo>
                  <a:pt x="942800" y="382498"/>
                </a:lnTo>
                <a:lnTo>
                  <a:pt x="942975" y="394086"/>
                </a:lnTo>
                <a:lnTo>
                  <a:pt x="947526" y="389620"/>
                </a:lnTo>
                <a:lnTo>
                  <a:pt x="948867" y="387339"/>
                </a:lnTo>
                <a:lnTo>
                  <a:pt x="950356" y="382265"/>
                </a:lnTo>
                <a:lnTo>
                  <a:pt x="951018" y="374295"/>
                </a:lnTo>
                <a:lnTo>
                  <a:pt x="951313" y="365354"/>
                </a:lnTo>
                <a:lnTo>
                  <a:pt x="951479" y="353061"/>
                </a:lnTo>
                <a:lnTo>
                  <a:pt x="951539" y="320703"/>
                </a:lnTo>
                <a:lnTo>
                  <a:pt x="954084" y="308834"/>
                </a:lnTo>
                <a:lnTo>
                  <a:pt x="957437" y="297208"/>
                </a:lnTo>
                <a:lnTo>
                  <a:pt x="958928" y="285692"/>
                </a:lnTo>
                <a:lnTo>
                  <a:pt x="960278" y="279001"/>
                </a:lnTo>
                <a:lnTo>
                  <a:pt x="962130" y="271683"/>
                </a:lnTo>
                <a:lnTo>
                  <a:pt x="964318" y="263947"/>
                </a:lnTo>
                <a:lnTo>
                  <a:pt x="966729" y="256884"/>
                </a:lnTo>
                <a:lnTo>
                  <a:pt x="969289" y="250271"/>
                </a:lnTo>
                <a:lnTo>
                  <a:pt x="974673" y="238796"/>
                </a:lnTo>
                <a:lnTo>
                  <a:pt x="983059" y="226027"/>
                </a:lnTo>
                <a:lnTo>
                  <a:pt x="988731" y="215956"/>
                </a:lnTo>
                <a:lnTo>
                  <a:pt x="996966" y="205129"/>
                </a:lnTo>
                <a:lnTo>
                  <a:pt x="1006976" y="194920"/>
                </a:lnTo>
                <a:lnTo>
                  <a:pt x="1023322" y="183818"/>
                </a:lnTo>
                <a:lnTo>
                  <a:pt x="1034565" y="177511"/>
                </a:lnTo>
                <a:lnTo>
                  <a:pt x="1045912" y="174073"/>
                </a:lnTo>
                <a:lnTo>
                  <a:pt x="1077820" y="167315"/>
                </a:lnTo>
                <a:lnTo>
                  <a:pt x="1098792" y="167319"/>
                </a:lnTo>
                <a:lnTo>
                  <a:pt x="1129478" y="170136"/>
                </a:lnTo>
                <a:lnTo>
                  <a:pt x="1159208" y="170971"/>
                </a:lnTo>
                <a:lnTo>
                  <a:pt x="1180049" y="172118"/>
                </a:lnTo>
                <a:lnTo>
                  <a:pt x="1214171" y="178076"/>
                </a:lnTo>
                <a:lnTo>
                  <a:pt x="1251585" y="1798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4.2: polynomial functions and models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November </a:t>
            </a:r>
            <a:r>
              <a:rPr lang="en-US" smtClean="0"/>
              <a:t>6</a:t>
            </a:r>
            <a:r>
              <a:rPr lang="en-US" smtClean="0"/>
              <a:t>, 2009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 the graphs of polynomial functions.</a:t>
            </a:r>
          </a:p>
          <a:p>
            <a:pPr eaLnBrk="1" hangingPunct="1"/>
            <a:r>
              <a:rPr lang="en-US" smtClean="0"/>
              <a:t>Evaluate and graph piecewise defined functions.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Understand the graphs of polynomial functions.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If a polynomial has a degree n, where n</a:t>
            </a:r>
            <a:r>
              <a:rPr lang="en-US" dirty="0" smtClean="0">
                <a:cs typeface="Arial" charset="0"/>
              </a:rPr>
              <a:t>≥1, then it has…</a:t>
            </a:r>
          </a:p>
          <a:p>
            <a:pPr lvl="1" eaLnBrk="1" hangingPunct="1"/>
            <a:r>
              <a:rPr lang="en-US" sz="4000" dirty="0" smtClean="0">
                <a:cs typeface="Arial" charset="0"/>
              </a:rPr>
              <a:t>at most, n x-intercepts</a:t>
            </a:r>
          </a:p>
          <a:p>
            <a:pPr lvl="1" eaLnBrk="1" hangingPunct="1"/>
            <a:r>
              <a:rPr lang="en-US" sz="4000" dirty="0" smtClean="0">
                <a:cs typeface="Arial" charset="0"/>
              </a:rPr>
              <a:t>at most, n-1 turning points</a:t>
            </a:r>
          </a:p>
        </p:txBody>
      </p:sp>
      <p:graphicFrame>
        <p:nvGraphicFramePr>
          <p:cNvPr id="41" name="Content Placeholder 40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622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</a:t>
                      </a:r>
                      <a:r>
                        <a:rPr lang="en-US" baseline="0" dirty="0" smtClean="0"/>
                        <a:t> intercepts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Possible turning points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MARTPenAnnotation1100"/>
          <p:cNvSpPr/>
          <p:nvPr/>
        </p:nvSpPr>
        <p:spPr>
          <a:xfrm>
            <a:off x="6612255" y="2563177"/>
            <a:ext cx="102871" cy="240031"/>
          </a:xfrm>
          <a:custGeom>
            <a:avLst/>
            <a:gdLst/>
            <a:ahLst/>
            <a:cxnLst/>
            <a:rect l="0" t="0" r="0" b="0"/>
            <a:pathLst>
              <a:path w="102871" h="240031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8730" y="5891"/>
                </a:lnTo>
                <a:lnTo>
                  <a:pt x="10583" y="6785"/>
                </a:lnTo>
                <a:lnTo>
                  <a:pt x="12770" y="7381"/>
                </a:lnTo>
                <a:lnTo>
                  <a:pt x="14228" y="8731"/>
                </a:lnTo>
                <a:lnTo>
                  <a:pt x="15200" y="10583"/>
                </a:lnTo>
                <a:lnTo>
                  <a:pt x="15848" y="12770"/>
                </a:lnTo>
                <a:lnTo>
                  <a:pt x="17233" y="15181"/>
                </a:lnTo>
                <a:lnTo>
                  <a:pt x="19109" y="17741"/>
                </a:lnTo>
                <a:lnTo>
                  <a:pt x="21312" y="20400"/>
                </a:lnTo>
                <a:lnTo>
                  <a:pt x="23732" y="23125"/>
                </a:lnTo>
                <a:lnTo>
                  <a:pt x="28962" y="28693"/>
                </a:lnTo>
                <a:lnTo>
                  <a:pt x="37262" y="37182"/>
                </a:lnTo>
                <a:lnTo>
                  <a:pt x="39128" y="40028"/>
                </a:lnTo>
                <a:lnTo>
                  <a:pt x="41203" y="45730"/>
                </a:lnTo>
                <a:lnTo>
                  <a:pt x="42709" y="48585"/>
                </a:lnTo>
                <a:lnTo>
                  <a:pt x="44665" y="51440"/>
                </a:lnTo>
                <a:lnTo>
                  <a:pt x="46921" y="54296"/>
                </a:lnTo>
                <a:lnTo>
                  <a:pt x="48426" y="58105"/>
                </a:lnTo>
                <a:lnTo>
                  <a:pt x="49429" y="62549"/>
                </a:lnTo>
                <a:lnTo>
                  <a:pt x="50098" y="67417"/>
                </a:lnTo>
                <a:lnTo>
                  <a:pt x="51496" y="71614"/>
                </a:lnTo>
                <a:lnTo>
                  <a:pt x="53380" y="75366"/>
                </a:lnTo>
                <a:lnTo>
                  <a:pt x="55589" y="78819"/>
                </a:lnTo>
                <a:lnTo>
                  <a:pt x="58044" y="85196"/>
                </a:lnTo>
                <a:lnTo>
                  <a:pt x="59134" y="92157"/>
                </a:lnTo>
                <a:lnTo>
                  <a:pt x="59425" y="96680"/>
                </a:lnTo>
                <a:lnTo>
                  <a:pt x="59619" y="101601"/>
                </a:lnTo>
                <a:lnTo>
                  <a:pt x="60701" y="105834"/>
                </a:lnTo>
                <a:lnTo>
                  <a:pt x="62374" y="109609"/>
                </a:lnTo>
                <a:lnTo>
                  <a:pt x="64443" y="113078"/>
                </a:lnTo>
                <a:lnTo>
                  <a:pt x="65822" y="117295"/>
                </a:lnTo>
                <a:lnTo>
                  <a:pt x="66741" y="122012"/>
                </a:lnTo>
                <a:lnTo>
                  <a:pt x="67354" y="127061"/>
                </a:lnTo>
                <a:lnTo>
                  <a:pt x="68715" y="131380"/>
                </a:lnTo>
                <a:lnTo>
                  <a:pt x="70575" y="135211"/>
                </a:lnTo>
                <a:lnTo>
                  <a:pt x="72767" y="138718"/>
                </a:lnTo>
                <a:lnTo>
                  <a:pt x="74229" y="142962"/>
                </a:lnTo>
                <a:lnTo>
                  <a:pt x="75204" y="147695"/>
                </a:lnTo>
                <a:lnTo>
                  <a:pt x="75853" y="152756"/>
                </a:lnTo>
                <a:lnTo>
                  <a:pt x="76286" y="157082"/>
                </a:lnTo>
                <a:lnTo>
                  <a:pt x="76767" y="164429"/>
                </a:lnTo>
                <a:lnTo>
                  <a:pt x="77848" y="167722"/>
                </a:lnTo>
                <a:lnTo>
                  <a:pt x="79521" y="170870"/>
                </a:lnTo>
                <a:lnTo>
                  <a:pt x="81589" y="173921"/>
                </a:lnTo>
                <a:lnTo>
                  <a:pt x="82968" y="177860"/>
                </a:lnTo>
                <a:lnTo>
                  <a:pt x="83886" y="182391"/>
                </a:lnTo>
                <a:lnTo>
                  <a:pt x="84499" y="187316"/>
                </a:lnTo>
                <a:lnTo>
                  <a:pt x="84908" y="191553"/>
                </a:lnTo>
                <a:lnTo>
                  <a:pt x="85361" y="198799"/>
                </a:lnTo>
                <a:lnTo>
                  <a:pt x="86435" y="201113"/>
                </a:lnTo>
                <a:lnTo>
                  <a:pt x="88103" y="202655"/>
                </a:lnTo>
                <a:lnTo>
                  <a:pt x="90168" y="203683"/>
                </a:lnTo>
                <a:lnTo>
                  <a:pt x="91545" y="205322"/>
                </a:lnTo>
                <a:lnTo>
                  <a:pt x="92462" y="207366"/>
                </a:lnTo>
                <a:lnTo>
                  <a:pt x="93481" y="212178"/>
                </a:lnTo>
                <a:lnTo>
                  <a:pt x="94055" y="219289"/>
                </a:lnTo>
                <a:lnTo>
                  <a:pt x="94249" y="224715"/>
                </a:lnTo>
                <a:lnTo>
                  <a:pt x="94265" y="226962"/>
                </a:lnTo>
                <a:lnTo>
                  <a:pt x="95228" y="228461"/>
                </a:lnTo>
                <a:lnTo>
                  <a:pt x="96823" y="229460"/>
                </a:lnTo>
                <a:lnTo>
                  <a:pt x="98839" y="230126"/>
                </a:lnTo>
                <a:lnTo>
                  <a:pt x="100182" y="231522"/>
                </a:lnTo>
                <a:lnTo>
                  <a:pt x="101078" y="233406"/>
                </a:lnTo>
                <a:lnTo>
                  <a:pt x="102869" y="240026"/>
                </a:lnTo>
                <a:lnTo>
                  <a:pt x="102869" y="240027"/>
                </a:lnTo>
                <a:lnTo>
                  <a:pt x="10287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101"/>
          <p:cNvSpPr/>
          <p:nvPr/>
        </p:nvSpPr>
        <p:spPr>
          <a:xfrm>
            <a:off x="7769679" y="2571750"/>
            <a:ext cx="316513" cy="204505"/>
          </a:xfrm>
          <a:custGeom>
            <a:avLst/>
            <a:gdLst/>
            <a:ahLst/>
            <a:cxnLst/>
            <a:rect l="0" t="0" r="0" b="0"/>
            <a:pathLst>
              <a:path w="316513" h="204505">
                <a:moveTo>
                  <a:pt x="162740" y="34289"/>
                </a:moveTo>
                <a:lnTo>
                  <a:pt x="162740" y="29739"/>
                </a:lnTo>
                <a:lnTo>
                  <a:pt x="161788" y="28398"/>
                </a:lnTo>
                <a:lnTo>
                  <a:pt x="160201" y="27504"/>
                </a:lnTo>
                <a:lnTo>
                  <a:pt x="155360" y="26070"/>
                </a:lnTo>
                <a:lnTo>
                  <a:pt x="149970" y="21271"/>
                </a:lnTo>
                <a:lnTo>
                  <a:pt x="148512" y="18943"/>
                </a:lnTo>
                <a:lnTo>
                  <a:pt x="146892" y="13816"/>
                </a:lnTo>
                <a:lnTo>
                  <a:pt x="145508" y="12068"/>
                </a:lnTo>
                <a:lnTo>
                  <a:pt x="143631" y="10903"/>
                </a:lnTo>
                <a:lnTo>
                  <a:pt x="139008" y="9608"/>
                </a:lnTo>
                <a:lnTo>
                  <a:pt x="131050" y="8879"/>
                </a:lnTo>
                <a:lnTo>
                  <a:pt x="122660" y="8663"/>
                </a:lnTo>
                <a:lnTo>
                  <a:pt x="74158" y="8572"/>
                </a:lnTo>
                <a:lnTo>
                  <a:pt x="71300" y="9525"/>
                </a:lnTo>
                <a:lnTo>
                  <a:pt x="65586" y="13123"/>
                </a:lnTo>
                <a:lnTo>
                  <a:pt x="59871" y="17897"/>
                </a:lnTo>
                <a:lnTo>
                  <a:pt x="54155" y="23194"/>
                </a:lnTo>
                <a:lnTo>
                  <a:pt x="48441" y="28723"/>
                </a:lnTo>
                <a:lnTo>
                  <a:pt x="40186" y="34356"/>
                </a:lnTo>
                <a:lnTo>
                  <a:pt x="31119" y="40034"/>
                </a:lnTo>
                <a:lnTo>
                  <a:pt x="23915" y="45733"/>
                </a:lnTo>
                <a:lnTo>
                  <a:pt x="21613" y="48586"/>
                </a:lnTo>
                <a:lnTo>
                  <a:pt x="20078" y="51440"/>
                </a:lnTo>
                <a:lnTo>
                  <a:pt x="18372" y="57152"/>
                </a:lnTo>
                <a:lnTo>
                  <a:pt x="17614" y="62866"/>
                </a:lnTo>
                <a:lnTo>
                  <a:pt x="16460" y="65723"/>
                </a:lnTo>
                <a:lnTo>
                  <a:pt x="12637" y="71437"/>
                </a:lnTo>
                <a:lnTo>
                  <a:pt x="7763" y="77152"/>
                </a:lnTo>
                <a:lnTo>
                  <a:pt x="5130" y="80010"/>
                </a:lnTo>
                <a:lnTo>
                  <a:pt x="3375" y="83820"/>
                </a:lnTo>
                <a:lnTo>
                  <a:pt x="2204" y="88264"/>
                </a:lnTo>
                <a:lnTo>
                  <a:pt x="1424" y="93133"/>
                </a:lnTo>
                <a:lnTo>
                  <a:pt x="904" y="97331"/>
                </a:lnTo>
                <a:lnTo>
                  <a:pt x="557" y="101082"/>
                </a:lnTo>
                <a:lnTo>
                  <a:pt x="325" y="104536"/>
                </a:lnTo>
                <a:lnTo>
                  <a:pt x="69" y="110912"/>
                </a:lnTo>
                <a:lnTo>
                  <a:pt x="0" y="113946"/>
                </a:lnTo>
                <a:lnTo>
                  <a:pt x="907" y="116922"/>
                </a:lnTo>
                <a:lnTo>
                  <a:pt x="4455" y="122767"/>
                </a:lnTo>
                <a:lnTo>
                  <a:pt x="6667" y="128540"/>
                </a:lnTo>
                <a:lnTo>
                  <a:pt x="7649" y="134281"/>
                </a:lnTo>
                <a:lnTo>
                  <a:pt x="8087" y="140008"/>
                </a:lnTo>
                <a:lnTo>
                  <a:pt x="9156" y="142868"/>
                </a:lnTo>
                <a:lnTo>
                  <a:pt x="12883" y="148587"/>
                </a:lnTo>
                <a:lnTo>
                  <a:pt x="14258" y="152398"/>
                </a:lnTo>
                <a:lnTo>
                  <a:pt x="15175" y="156843"/>
                </a:lnTo>
                <a:lnTo>
                  <a:pt x="15786" y="161712"/>
                </a:lnTo>
                <a:lnTo>
                  <a:pt x="17146" y="164958"/>
                </a:lnTo>
                <a:lnTo>
                  <a:pt x="19006" y="167122"/>
                </a:lnTo>
                <a:lnTo>
                  <a:pt x="26173" y="172707"/>
                </a:lnTo>
                <a:lnTo>
                  <a:pt x="32511" y="177724"/>
                </a:lnTo>
                <a:lnTo>
                  <a:pt x="41678" y="183128"/>
                </a:lnTo>
                <a:lnTo>
                  <a:pt x="49563" y="188705"/>
                </a:lnTo>
                <a:lnTo>
                  <a:pt x="52999" y="191526"/>
                </a:lnTo>
                <a:lnTo>
                  <a:pt x="57194" y="193406"/>
                </a:lnTo>
                <a:lnTo>
                  <a:pt x="66936" y="195496"/>
                </a:lnTo>
                <a:lnTo>
                  <a:pt x="73153" y="196053"/>
                </a:lnTo>
                <a:lnTo>
                  <a:pt x="80156" y="196424"/>
                </a:lnTo>
                <a:lnTo>
                  <a:pt x="87681" y="196672"/>
                </a:lnTo>
                <a:lnTo>
                  <a:pt x="94604" y="197789"/>
                </a:lnTo>
                <a:lnTo>
                  <a:pt x="101124" y="199487"/>
                </a:lnTo>
                <a:lnTo>
                  <a:pt x="107375" y="201571"/>
                </a:lnTo>
                <a:lnTo>
                  <a:pt x="113448" y="202961"/>
                </a:lnTo>
                <a:lnTo>
                  <a:pt x="119401" y="203887"/>
                </a:lnTo>
                <a:lnTo>
                  <a:pt x="125274" y="204504"/>
                </a:lnTo>
                <a:lnTo>
                  <a:pt x="131096" y="203964"/>
                </a:lnTo>
                <a:lnTo>
                  <a:pt x="136882" y="202651"/>
                </a:lnTo>
                <a:lnTo>
                  <a:pt x="142644" y="200823"/>
                </a:lnTo>
                <a:lnTo>
                  <a:pt x="149343" y="199604"/>
                </a:lnTo>
                <a:lnTo>
                  <a:pt x="156666" y="198792"/>
                </a:lnTo>
                <a:lnTo>
                  <a:pt x="170519" y="197889"/>
                </a:lnTo>
                <a:lnTo>
                  <a:pt x="179850" y="197488"/>
                </a:lnTo>
                <a:lnTo>
                  <a:pt x="185577" y="196429"/>
                </a:lnTo>
                <a:lnTo>
                  <a:pt x="192252" y="194770"/>
                </a:lnTo>
                <a:lnTo>
                  <a:pt x="199560" y="192711"/>
                </a:lnTo>
                <a:lnTo>
                  <a:pt x="206337" y="191339"/>
                </a:lnTo>
                <a:lnTo>
                  <a:pt x="212760" y="190424"/>
                </a:lnTo>
                <a:lnTo>
                  <a:pt x="218946" y="189814"/>
                </a:lnTo>
                <a:lnTo>
                  <a:pt x="224976" y="188455"/>
                </a:lnTo>
                <a:lnTo>
                  <a:pt x="230901" y="186597"/>
                </a:lnTo>
                <a:lnTo>
                  <a:pt x="236756" y="184405"/>
                </a:lnTo>
                <a:lnTo>
                  <a:pt x="242565" y="181992"/>
                </a:lnTo>
                <a:lnTo>
                  <a:pt x="248341" y="179430"/>
                </a:lnTo>
                <a:lnTo>
                  <a:pt x="254097" y="176770"/>
                </a:lnTo>
                <a:lnTo>
                  <a:pt x="263034" y="171274"/>
                </a:lnTo>
                <a:lnTo>
                  <a:pt x="270180" y="165657"/>
                </a:lnTo>
                <a:lnTo>
                  <a:pt x="276531" y="159985"/>
                </a:lnTo>
                <a:lnTo>
                  <a:pt x="285069" y="154289"/>
                </a:lnTo>
                <a:lnTo>
                  <a:pt x="294261" y="148583"/>
                </a:lnTo>
                <a:lnTo>
                  <a:pt x="301522" y="142872"/>
                </a:lnTo>
                <a:lnTo>
                  <a:pt x="307924" y="137158"/>
                </a:lnTo>
                <a:lnTo>
                  <a:pt x="310964" y="134301"/>
                </a:lnTo>
                <a:lnTo>
                  <a:pt x="312991" y="130491"/>
                </a:lnTo>
                <a:lnTo>
                  <a:pt x="314343" y="126047"/>
                </a:lnTo>
                <a:lnTo>
                  <a:pt x="315243" y="121179"/>
                </a:lnTo>
                <a:lnTo>
                  <a:pt x="315844" y="116981"/>
                </a:lnTo>
                <a:lnTo>
                  <a:pt x="316245" y="113229"/>
                </a:lnTo>
                <a:lnTo>
                  <a:pt x="316512" y="109776"/>
                </a:lnTo>
                <a:lnTo>
                  <a:pt x="315738" y="106521"/>
                </a:lnTo>
                <a:lnTo>
                  <a:pt x="312336" y="100365"/>
                </a:lnTo>
                <a:lnTo>
                  <a:pt x="310190" y="94454"/>
                </a:lnTo>
                <a:lnTo>
                  <a:pt x="309618" y="91544"/>
                </a:lnTo>
                <a:lnTo>
                  <a:pt x="307331" y="88652"/>
                </a:lnTo>
                <a:lnTo>
                  <a:pt x="299711" y="82898"/>
                </a:lnTo>
                <a:lnTo>
                  <a:pt x="292514" y="77166"/>
                </a:lnTo>
                <a:lnTo>
                  <a:pt x="286140" y="71443"/>
                </a:lnTo>
                <a:lnTo>
                  <a:pt x="280132" y="65725"/>
                </a:lnTo>
                <a:lnTo>
                  <a:pt x="271396" y="57150"/>
                </a:lnTo>
                <a:lnTo>
                  <a:pt x="263102" y="51435"/>
                </a:lnTo>
                <a:lnTo>
                  <a:pt x="258224" y="48578"/>
                </a:lnTo>
                <a:lnTo>
                  <a:pt x="253066" y="45720"/>
                </a:lnTo>
                <a:lnTo>
                  <a:pt x="242255" y="40005"/>
                </a:lnTo>
                <a:lnTo>
                  <a:pt x="225458" y="31432"/>
                </a:lnTo>
                <a:lnTo>
                  <a:pt x="216650" y="25717"/>
                </a:lnTo>
                <a:lnTo>
                  <a:pt x="208609" y="20002"/>
                </a:lnTo>
                <a:lnTo>
                  <a:pt x="203797" y="17145"/>
                </a:lnTo>
                <a:lnTo>
                  <a:pt x="198684" y="14287"/>
                </a:lnTo>
                <a:lnTo>
                  <a:pt x="193370" y="12382"/>
                </a:lnTo>
                <a:lnTo>
                  <a:pt x="187923" y="11112"/>
                </a:lnTo>
                <a:lnTo>
                  <a:pt x="182386" y="10266"/>
                </a:lnTo>
                <a:lnTo>
                  <a:pt x="173695" y="9325"/>
                </a:lnTo>
                <a:lnTo>
                  <a:pt x="170043" y="9074"/>
                </a:lnTo>
                <a:lnTo>
                  <a:pt x="160906" y="6255"/>
                </a:lnTo>
                <a:lnTo>
                  <a:pt x="1455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2"/>
          <p:cNvSpPr/>
          <p:nvPr/>
        </p:nvSpPr>
        <p:spPr>
          <a:xfrm>
            <a:off x="6620827" y="2931807"/>
            <a:ext cx="325756" cy="240006"/>
          </a:xfrm>
          <a:custGeom>
            <a:avLst/>
            <a:gdLst/>
            <a:ahLst/>
            <a:cxnLst/>
            <a:rect l="0" t="0" r="0" b="0"/>
            <a:pathLst>
              <a:path w="325756" h="240006">
                <a:moveTo>
                  <a:pt x="0" y="34278"/>
                </a:moveTo>
                <a:lnTo>
                  <a:pt x="12771" y="21507"/>
                </a:lnTo>
                <a:lnTo>
                  <a:pt x="15181" y="20049"/>
                </a:lnTo>
                <a:lnTo>
                  <a:pt x="24077" y="17044"/>
                </a:lnTo>
                <a:lnTo>
                  <a:pt x="33244" y="12966"/>
                </a:lnTo>
                <a:lnTo>
                  <a:pt x="49114" y="5315"/>
                </a:lnTo>
                <a:lnTo>
                  <a:pt x="54650" y="3539"/>
                </a:lnTo>
                <a:lnTo>
                  <a:pt x="60246" y="2355"/>
                </a:lnTo>
                <a:lnTo>
                  <a:pt x="65881" y="1566"/>
                </a:lnTo>
                <a:lnTo>
                  <a:pt x="71544" y="1040"/>
                </a:lnTo>
                <a:lnTo>
                  <a:pt x="77223" y="689"/>
                </a:lnTo>
                <a:lnTo>
                  <a:pt x="88613" y="299"/>
                </a:lnTo>
                <a:lnTo>
                  <a:pt x="113989" y="49"/>
                </a:lnTo>
                <a:lnTo>
                  <a:pt x="141685" y="0"/>
                </a:lnTo>
                <a:lnTo>
                  <a:pt x="147797" y="948"/>
                </a:lnTo>
                <a:lnTo>
                  <a:pt x="153776" y="2533"/>
                </a:lnTo>
                <a:lnTo>
                  <a:pt x="159667" y="4542"/>
                </a:lnTo>
                <a:lnTo>
                  <a:pt x="165500" y="6834"/>
                </a:lnTo>
                <a:lnTo>
                  <a:pt x="171294" y="9314"/>
                </a:lnTo>
                <a:lnTo>
                  <a:pt x="177061" y="11920"/>
                </a:lnTo>
                <a:lnTo>
                  <a:pt x="182810" y="13658"/>
                </a:lnTo>
                <a:lnTo>
                  <a:pt x="188548" y="14816"/>
                </a:lnTo>
                <a:lnTo>
                  <a:pt x="194279" y="15588"/>
                </a:lnTo>
                <a:lnTo>
                  <a:pt x="203186" y="18986"/>
                </a:lnTo>
                <a:lnTo>
                  <a:pt x="210320" y="23671"/>
                </a:lnTo>
                <a:lnTo>
                  <a:pt x="216665" y="28929"/>
                </a:lnTo>
                <a:lnTo>
                  <a:pt x="219691" y="32617"/>
                </a:lnTo>
                <a:lnTo>
                  <a:pt x="222661" y="36980"/>
                </a:lnTo>
                <a:lnTo>
                  <a:pt x="225593" y="41795"/>
                </a:lnTo>
                <a:lnTo>
                  <a:pt x="228500" y="45956"/>
                </a:lnTo>
                <a:lnTo>
                  <a:pt x="234271" y="53121"/>
                </a:lnTo>
                <a:lnTo>
                  <a:pt x="237143" y="57317"/>
                </a:lnTo>
                <a:lnTo>
                  <a:pt x="240010" y="62020"/>
                </a:lnTo>
                <a:lnTo>
                  <a:pt x="242874" y="67060"/>
                </a:lnTo>
                <a:lnTo>
                  <a:pt x="244784" y="72325"/>
                </a:lnTo>
                <a:lnTo>
                  <a:pt x="246057" y="77740"/>
                </a:lnTo>
                <a:lnTo>
                  <a:pt x="246905" y="83255"/>
                </a:lnTo>
                <a:lnTo>
                  <a:pt x="247471" y="87884"/>
                </a:lnTo>
                <a:lnTo>
                  <a:pt x="247849" y="91923"/>
                </a:lnTo>
                <a:lnTo>
                  <a:pt x="248100" y="95568"/>
                </a:lnTo>
                <a:lnTo>
                  <a:pt x="247315" y="99903"/>
                </a:lnTo>
                <a:lnTo>
                  <a:pt x="245839" y="104698"/>
                </a:lnTo>
                <a:lnTo>
                  <a:pt x="243903" y="109799"/>
                </a:lnTo>
                <a:lnTo>
                  <a:pt x="241659" y="115105"/>
                </a:lnTo>
                <a:lnTo>
                  <a:pt x="239211" y="120548"/>
                </a:lnTo>
                <a:lnTo>
                  <a:pt x="233951" y="131675"/>
                </a:lnTo>
                <a:lnTo>
                  <a:pt x="219980" y="160039"/>
                </a:lnTo>
                <a:lnTo>
                  <a:pt x="216185" y="165744"/>
                </a:lnTo>
                <a:lnTo>
                  <a:pt x="211752" y="171452"/>
                </a:lnTo>
                <a:lnTo>
                  <a:pt x="206890" y="177162"/>
                </a:lnTo>
                <a:lnTo>
                  <a:pt x="202697" y="182874"/>
                </a:lnTo>
                <a:lnTo>
                  <a:pt x="198948" y="188587"/>
                </a:lnTo>
                <a:lnTo>
                  <a:pt x="195498" y="194300"/>
                </a:lnTo>
                <a:lnTo>
                  <a:pt x="191292" y="199062"/>
                </a:lnTo>
                <a:lnTo>
                  <a:pt x="186583" y="203189"/>
                </a:lnTo>
                <a:lnTo>
                  <a:pt x="177223" y="210314"/>
                </a:lnTo>
                <a:lnTo>
                  <a:pt x="169889" y="216656"/>
                </a:lnTo>
                <a:lnTo>
                  <a:pt x="160914" y="222650"/>
                </a:lnTo>
                <a:lnTo>
                  <a:pt x="155853" y="225582"/>
                </a:lnTo>
                <a:lnTo>
                  <a:pt x="145151" y="231379"/>
                </a:lnTo>
                <a:lnTo>
                  <a:pt x="134997" y="236178"/>
                </a:lnTo>
                <a:lnTo>
                  <a:pt x="127309" y="238311"/>
                </a:lnTo>
                <a:lnTo>
                  <a:pt x="118177" y="239259"/>
                </a:lnTo>
                <a:lnTo>
                  <a:pt x="108721" y="239681"/>
                </a:lnTo>
                <a:lnTo>
                  <a:pt x="98041" y="239918"/>
                </a:lnTo>
                <a:lnTo>
                  <a:pt x="82984" y="240005"/>
                </a:lnTo>
                <a:lnTo>
                  <a:pt x="80088" y="239056"/>
                </a:lnTo>
                <a:lnTo>
                  <a:pt x="71461" y="234124"/>
                </a:lnTo>
                <a:lnTo>
                  <a:pt x="65733" y="232636"/>
                </a:lnTo>
                <a:lnTo>
                  <a:pt x="63824" y="231286"/>
                </a:lnTo>
                <a:lnTo>
                  <a:pt x="62552" y="229434"/>
                </a:lnTo>
                <a:lnTo>
                  <a:pt x="61704" y="227247"/>
                </a:lnTo>
                <a:lnTo>
                  <a:pt x="58221" y="222277"/>
                </a:lnTo>
                <a:lnTo>
                  <a:pt x="55960" y="219618"/>
                </a:lnTo>
                <a:lnTo>
                  <a:pt x="54451" y="216893"/>
                </a:lnTo>
                <a:lnTo>
                  <a:pt x="52329" y="209459"/>
                </a:lnTo>
                <a:lnTo>
                  <a:pt x="51700" y="205881"/>
                </a:lnTo>
                <a:lnTo>
                  <a:pt x="51513" y="199211"/>
                </a:lnTo>
                <a:lnTo>
                  <a:pt x="51470" y="193941"/>
                </a:lnTo>
                <a:lnTo>
                  <a:pt x="52411" y="191203"/>
                </a:lnTo>
                <a:lnTo>
                  <a:pt x="55997" y="185619"/>
                </a:lnTo>
                <a:lnTo>
                  <a:pt x="63305" y="179963"/>
                </a:lnTo>
                <a:lnTo>
                  <a:pt x="71951" y="174274"/>
                </a:lnTo>
                <a:lnTo>
                  <a:pt x="78968" y="168571"/>
                </a:lnTo>
                <a:lnTo>
                  <a:pt x="87803" y="162861"/>
                </a:lnTo>
                <a:lnTo>
                  <a:pt x="92825" y="160005"/>
                </a:lnTo>
                <a:lnTo>
                  <a:pt x="99031" y="158101"/>
                </a:lnTo>
                <a:lnTo>
                  <a:pt x="106025" y="156831"/>
                </a:lnTo>
                <a:lnTo>
                  <a:pt x="113547" y="155985"/>
                </a:lnTo>
                <a:lnTo>
                  <a:pt x="120465" y="155421"/>
                </a:lnTo>
                <a:lnTo>
                  <a:pt x="126983" y="155045"/>
                </a:lnTo>
                <a:lnTo>
                  <a:pt x="133232" y="154794"/>
                </a:lnTo>
                <a:lnTo>
                  <a:pt x="139304" y="153674"/>
                </a:lnTo>
                <a:lnTo>
                  <a:pt x="145257" y="151975"/>
                </a:lnTo>
                <a:lnTo>
                  <a:pt x="151130" y="149890"/>
                </a:lnTo>
                <a:lnTo>
                  <a:pt x="156952" y="149453"/>
                </a:lnTo>
                <a:lnTo>
                  <a:pt x="162737" y="150113"/>
                </a:lnTo>
                <a:lnTo>
                  <a:pt x="168498" y="151507"/>
                </a:lnTo>
                <a:lnTo>
                  <a:pt x="175197" y="152435"/>
                </a:lnTo>
                <a:lnTo>
                  <a:pt x="182521" y="153054"/>
                </a:lnTo>
                <a:lnTo>
                  <a:pt x="190261" y="153467"/>
                </a:lnTo>
                <a:lnTo>
                  <a:pt x="197325" y="154695"/>
                </a:lnTo>
                <a:lnTo>
                  <a:pt x="203940" y="156466"/>
                </a:lnTo>
                <a:lnTo>
                  <a:pt x="210255" y="158599"/>
                </a:lnTo>
                <a:lnTo>
                  <a:pt x="216371" y="160973"/>
                </a:lnTo>
                <a:lnTo>
                  <a:pt x="222352" y="163509"/>
                </a:lnTo>
                <a:lnTo>
                  <a:pt x="234078" y="168866"/>
                </a:lnTo>
                <a:lnTo>
                  <a:pt x="245639" y="174422"/>
                </a:lnTo>
                <a:lnTo>
                  <a:pt x="251389" y="176285"/>
                </a:lnTo>
                <a:lnTo>
                  <a:pt x="257129" y="177527"/>
                </a:lnTo>
                <a:lnTo>
                  <a:pt x="262859" y="178355"/>
                </a:lnTo>
                <a:lnTo>
                  <a:pt x="271767" y="181814"/>
                </a:lnTo>
                <a:lnTo>
                  <a:pt x="278899" y="186527"/>
                </a:lnTo>
                <a:lnTo>
                  <a:pt x="285246" y="191796"/>
                </a:lnTo>
                <a:lnTo>
                  <a:pt x="291241" y="197314"/>
                </a:lnTo>
                <a:lnTo>
                  <a:pt x="294173" y="200118"/>
                </a:lnTo>
                <a:lnTo>
                  <a:pt x="297080" y="201988"/>
                </a:lnTo>
                <a:lnTo>
                  <a:pt x="306903" y="205235"/>
                </a:lnTo>
                <a:lnTo>
                  <a:pt x="307473" y="206352"/>
                </a:lnTo>
                <a:lnTo>
                  <a:pt x="308105" y="210133"/>
                </a:lnTo>
                <a:lnTo>
                  <a:pt x="309225" y="211522"/>
                </a:lnTo>
                <a:lnTo>
                  <a:pt x="310925" y="212448"/>
                </a:lnTo>
                <a:lnTo>
                  <a:pt x="313011" y="213065"/>
                </a:lnTo>
                <a:lnTo>
                  <a:pt x="314402" y="214429"/>
                </a:lnTo>
                <a:lnTo>
                  <a:pt x="315329" y="216291"/>
                </a:lnTo>
                <a:lnTo>
                  <a:pt x="315947" y="218485"/>
                </a:lnTo>
                <a:lnTo>
                  <a:pt x="317311" y="219947"/>
                </a:lnTo>
                <a:lnTo>
                  <a:pt x="319174" y="220923"/>
                </a:lnTo>
                <a:lnTo>
                  <a:pt x="324455" y="222487"/>
                </a:lnTo>
                <a:lnTo>
                  <a:pt x="324888" y="223569"/>
                </a:lnTo>
                <a:lnTo>
                  <a:pt x="325177" y="225241"/>
                </a:lnTo>
                <a:lnTo>
                  <a:pt x="325755" y="2314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103"/>
          <p:cNvSpPr/>
          <p:nvPr/>
        </p:nvSpPr>
        <p:spPr>
          <a:xfrm>
            <a:off x="7958242" y="2897505"/>
            <a:ext cx="51331" cy="274321"/>
          </a:xfrm>
          <a:custGeom>
            <a:avLst/>
            <a:gdLst/>
            <a:ahLst/>
            <a:cxnLst/>
            <a:rect l="0" t="0" r="0" b="0"/>
            <a:pathLst>
              <a:path w="51331" h="274321">
                <a:moveTo>
                  <a:pt x="8467" y="0"/>
                </a:moveTo>
                <a:lnTo>
                  <a:pt x="248" y="0"/>
                </a:lnTo>
                <a:lnTo>
                  <a:pt x="0" y="4551"/>
                </a:lnTo>
                <a:lnTo>
                  <a:pt x="917" y="5891"/>
                </a:lnTo>
                <a:lnTo>
                  <a:pt x="2482" y="6785"/>
                </a:lnTo>
                <a:lnTo>
                  <a:pt x="7285" y="8219"/>
                </a:lnTo>
                <a:lnTo>
                  <a:pt x="7680" y="9289"/>
                </a:lnTo>
                <a:lnTo>
                  <a:pt x="8117" y="13018"/>
                </a:lnTo>
                <a:lnTo>
                  <a:pt x="9187" y="15346"/>
                </a:lnTo>
                <a:lnTo>
                  <a:pt x="10852" y="17851"/>
                </a:lnTo>
                <a:lnTo>
                  <a:pt x="12915" y="20473"/>
                </a:lnTo>
                <a:lnTo>
                  <a:pt x="14290" y="23173"/>
                </a:lnTo>
                <a:lnTo>
                  <a:pt x="15818" y="28714"/>
                </a:lnTo>
                <a:lnTo>
                  <a:pt x="16497" y="36892"/>
                </a:lnTo>
                <a:lnTo>
                  <a:pt x="16678" y="41739"/>
                </a:lnTo>
                <a:lnTo>
                  <a:pt x="17751" y="45923"/>
                </a:lnTo>
                <a:lnTo>
                  <a:pt x="19419" y="49666"/>
                </a:lnTo>
                <a:lnTo>
                  <a:pt x="21484" y="53113"/>
                </a:lnTo>
                <a:lnTo>
                  <a:pt x="23813" y="57316"/>
                </a:lnTo>
                <a:lnTo>
                  <a:pt x="28941" y="67066"/>
                </a:lnTo>
                <a:lnTo>
                  <a:pt x="30688" y="72333"/>
                </a:lnTo>
                <a:lnTo>
                  <a:pt x="31854" y="77749"/>
                </a:lnTo>
                <a:lnTo>
                  <a:pt x="32631" y="83265"/>
                </a:lnTo>
                <a:lnTo>
                  <a:pt x="34101" y="88848"/>
                </a:lnTo>
                <a:lnTo>
                  <a:pt x="36034" y="94474"/>
                </a:lnTo>
                <a:lnTo>
                  <a:pt x="38276" y="100130"/>
                </a:lnTo>
                <a:lnTo>
                  <a:pt x="39770" y="105806"/>
                </a:lnTo>
                <a:lnTo>
                  <a:pt x="40765" y="111495"/>
                </a:lnTo>
                <a:lnTo>
                  <a:pt x="41430" y="117192"/>
                </a:lnTo>
                <a:lnTo>
                  <a:pt x="41872" y="122895"/>
                </a:lnTo>
                <a:lnTo>
                  <a:pt x="42168" y="128603"/>
                </a:lnTo>
                <a:lnTo>
                  <a:pt x="42495" y="140024"/>
                </a:lnTo>
                <a:lnTo>
                  <a:pt x="42742" y="180023"/>
                </a:lnTo>
                <a:lnTo>
                  <a:pt x="42757" y="220027"/>
                </a:lnTo>
                <a:lnTo>
                  <a:pt x="43710" y="224790"/>
                </a:lnTo>
                <a:lnTo>
                  <a:pt x="45297" y="228917"/>
                </a:lnTo>
                <a:lnTo>
                  <a:pt x="47308" y="232621"/>
                </a:lnTo>
                <a:lnTo>
                  <a:pt x="48649" y="236043"/>
                </a:lnTo>
                <a:lnTo>
                  <a:pt x="50138" y="242385"/>
                </a:lnTo>
                <a:lnTo>
                  <a:pt x="50800" y="248379"/>
                </a:lnTo>
                <a:lnTo>
                  <a:pt x="51094" y="254218"/>
                </a:lnTo>
                <a:lnTo>
                  <a:pt x="51299" y="264040"/>
                </a:lnTo>
                <a:lnTo>
                  <a:pt x="51330" y="2743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04"/>
          <p:cNvSpPr/>
          <p:nvPr/>
        </p:nvSpPr>
        <p:spPr>
          <a:xfrm>
            <a:off x="6538736" y="3309130"/>
            <a:ext cx="296205" cy="289977"/>
          </a:xfrm>
          <a:custGeom>
            <a:avLst/>
            <a:gdLst/>
            <a:ahLst/>
            <a:cxnLst/>
            <a:rect l="0" t="0" r="0" b="0"/>
            <a:pathLst>
              <a:path w="296205" h="289977">
                <a:moveTo>
                  <a:pt x="4939" y="51290"/>
                </a:moveTo>
                <a:lnTo>
                  <a:pt x="388" y="46739"/>
                </a:lnTo>
                <a:lnTo>
                  <a:pt x="0" y="45398"/>
                </a:lnTo>
                <a:lnTo>
                  <a:pt x="694" y="44504"/>
                </a:lnTo>
                <a:lnTo>
                  <a:pt x="9646" y="40334"/>
                </a:lnTo>
                <a:lnTo>
                  <a:pt x="28729" y="30816"/>
                </a:lnTo>
                <a:lnTo>
                  <a:pt x="34134" y="29068"/>
                </a:lnTo>
                <a:lnTo>
                  <a:pt x="39642" y="27903"/>
                </a:lnTo>
                <a:lnTo>
                  <a:pt x="45220" y="27126"/>
                </a:lnTo>
                <a:lnTo>
                  <a:pt x="51795" y="25655"/>
                </a:lnTo>
                <a:lnTo>
                  <a:pt x="59036" y="23723"/>
                </a:lnTo>
                <a:lnTo>
                  <a:pt x="66722" y="21482"/>
                </a:lnTo>
                <a:lnTo>
                  <a:pt x="73749" y="19035"/>
                </a:lnTo>
                <a:lnTo>
                  <a:pt x="80340" y="16452"/>
                </a:lnTo>
                <a:lnTo>
                  <a:pt x="86639" y="13777"/>
                </a:lnTo>
                <a:lnTo>
                  <a:pt x="93695" y="11041"/>
                </a:lnTo>
                <a:lnTo>
                  <a:pt x="109156" y="5461"/>
                </a:lnTo>
                <a:lnTo>
                  <a:pt x="116327" y="3592"/>
                </a:lnTo>
                <a:lnTo>
                  <a:pt x="123013" y="2346"/>
                </a:lnTo>
                <a:lnTo>
                  <a:pt x="129374" y="1516"/>
                </a:lnTo>
                <a:lnTo>
                  <a:pt x="136473" y="962"/>
                </a:lnTo>
                <a:lnTo>
                  <a:pt x="144063" y="593"/>
                </a:lnTo>
                <a:lnTo>
                  <a:pt x="159165" y="183"/>
                </a:lnTo>
                <a:lnTo>
                  <a:pt x="172226" y="0"/>
                </a:lnTo>
                <a:lnTo>
                  <a:pt x="177423" y="904"/>
                </a:lnTo>
                <a:lnTo>
                  <a:pt x="185738" y="4449"/>
                </a:lnTo>
                <a:lnTo>
                  <a:pt x="192609" y="6659"/>
                </a:lnTo>
                <a:lnTo>
                  <a:pt x="195775" y="7248"/>
                </a:lnTo>
                <a:lnTo>
                  <a:pt x="201833" y="10443"/>
                </a:lnTo>
                <a:lnTo>
                  <a:pt x="210597" y="17597"/>
                </a:lnTo>
                <a:lnTo>
                  <a:pt x="213482" y="20255"/>
                </a:lnTo>
                <a:lnTo>
                  <a:pt x="215405" y="22980"/>
                </a:lnTo>
                <a:lnTo>
                  <a:pt x="217542" y="28548"/>
                </a:lnTo>
                <a:lnTo>
                  <a:pt x="218745" y="37037"/>
                </a:lnTo>
                <a:lnTo>
                  <a:pt x="217961" y="39883"/>
                </a:lnTo>
                <a:lnTo>
                  <a:pt x="214551" y="45585"/>
                </a:lnTo>
                <a:lnTo>
                  <a:pt x="207275" y="54150"/>
                </a:lnTo>
                <a:lnTo>
                  <a:pt x="201863" y="62403"/>
                </a:lnTo>
                <a:lnTo>
                  <a:pt x="199086" y="67272"/>
                </a:lnTo>
                <a:lnTo>
                  <a:pt x="190922" y="75220"/>
                </a:lnTo>
                <a:lnTo>
                  <a:pt x="186077" y="78673"/>
                </a:lnTo>
                <a:lnTo>
                  <a:pt x="180942" y="81928"/>
                </a:lnTo>
                <a:lnTo>
                  <a:pt x="175615" y="85050"/>
                </a:lnTo>
                <a:lnTo>
                  <a:pt x="170157" y="88084"/>
                </a:lnTo>
                <a:lnTo>
                  <a:pt x="163662" y="92012"/>
                </a:lnTo>
                <a:lnTo>
                  <a:pt x="148825" y="101456"/>
                </a:lnTo>
                <a:lnTo>
                  <a:pt x="140326" y="109463"/>
                </a:lnTo>
                <a:lnTo>
                  <a:pt x="138059" y="112932"/>
                </a:lnTo>
                <a:lnTo>
                  <a:pt x="134643" y="115245"/>
                </a:lnTo>
                <a:lnTo>
                  <a:pt x="125768" y="117814"/>
                </a:lnTo>
                <a:lnTo>
                  <a:pt x="118013" y="121496"/>
                </a:lnTo>
                <a:lnTo>
                  <a:pt x="114612" y="123811"/>
                </a:lnTo>
                <a:lnTo>
                  <a:pt x="108292" y="126384"/>
                </a:lnTo>
                <a:lnTo>
                  <a:pt x="99379" y="127832"/>
                </a:lnTo>
                <a:lnTo>
                  <a:pt x="90815" y="128432"/>
                </a:lnTo>
                <a:lnTo>
                  <a:pt x="90708" y="123888"/>
                </a:lnTo>
                <a:lnTo>
                  <a:pt x="91646" y="122548"/>
                </a:lnTo>
                <a:lnTo>
                  <a:pt x="93224" y="121655"/>
                </a:lnTo>
                <a:lnTo>
                  <a:pt x="97516" y="120663"/>
                </a:lnTo>
                <a:lnTo>
                  <a:pt x="106241" y="120105"/>
                </a:lnTo>
                <a:lnTo>
                  <a:pt x="115367" y="119974"/>
                </a:lnTo>
                <a:lnTo>
                  <a:pt x="118563" y="118987"/>
                </a:lnTo>
                <a:lnTo>
                  <a:pt x="120693" y="117376"/>
                </a:lnTo>
                <a:lnTo>
                  <a:pt x="122113" y="115350"/>
                </a:lnTo>
                <a:lnTo>
                  <a:pt x="124965" y="113999"/>
                </a:lnTo>
                <a:lnTo>
                  <a:pt x="133214" y="112498"/>
                </a:lnTo>
                <a:lnTo>
                  <a:pt x="139033" y="112097"/>
                </a:lnTo>
                <a:lnTo>
                  <a:pt x="145770" y="111831"/>
                </a:lnTo>
                <a:lnTo>
                  <a:pt x="160875" y="111534"/>
                </a:lnTo>
                <a:lnTo>
                  <a:pt x="202321" y="111329"/>
                </a:lnTo>
                <a:lnTo>
                  <a:pt x="211774" y="112270"/>
                </a:lnTo>
                <a:lnTo>
                  <a:pt x="221886" y="113851"/>
                </a:lnTo>
                <a:lnTo>
                  <a:pt x="232439" y="115857"/>
                </a:lnTo>
                <a:lnTo>
                  <a:pt x="241378" y="118147"/>
                </a:lnTo>
                <a:lnTo>
                  <a:pt x="249242" y="120626"/>
                </a:lnTo>
                <a:lnTo>
                  <a:pt x="256390" y="123232"/>
                </a:lnTo>
                <a:lnTo>
                  <a:pt x="263061" y="125921"/>
                </a:lnTo>
                <a:lnTo>
                  <a:pt x="269412" y="128666"/>
                </a:lnTo>
                <a:lnTo>
                  <a:pt x="275552" y="131449"/>
                </a:lnTo>
                <a:lnTo>
                  <a:pt x="280598" y="134257"/>
                </a:lnTo>
                <a:lnTo>
                  <a:pt x="288744" y="139916"/>
                </a:lnTo>
                <a:lnTo>
                  <a:pt x="291297" y="142759"/>
                </a:lnTo>
                <a:lnTo>
                  <a:pt x="292999" y="145607"/>
                </a:lnTo>
                <a:lnTo>
                  <a:pt x="294134" y="148458"/>
                </a:lnTo>
                <a:lnTo>
                  <a:pt x="295394" y="156706"/>
                </a:lnTo>
                <a:lnTo>
                  <a:pt x="295731" y="161572"/>
                </a:lnTo>
                <a:lnTo>
                  <a:pt x="295955" y="166721"/>
                </a:lnTo>
                <a:lnTo>
                  <a:pt x="296204" y="177523"/>
                </a:lnTo>
                <a:lnTo>
                  <a:pt x="295318" y="182117"/>
                </a:lnTo>
                <a:lnTo>
                  <a:pt x="291793" y="189763"/>
                </a:lnTo>
                <a:lnTo>
                  <a:pt x="284454" y="203973"/>
                </a:lnTo>
                <a:lnTo>
                  <a:pt x="280817" y="209276"/>
                </a:lnTo>
                <a:lnTo>
                  <a:pt x="276488" y="214716"/>
                </a:lnTo>
                <a:lnTo>
                  <a:pt x="271697" y="220248"/>
                </a:lnTo>
                <a:lnTo>
                  <a:pt x="266597" y="224889"/>
                </a:lnTo>
                <a:lnTo>
                  <a:pt x="261293" y="228935"/>
                </a:lnTo>
                <a:lnTo>
                  <a:pt x="255852" y="232585"/>
                </a:lnTo>
                <a:lnTo>
                  <a:pt x="250318" y="236923"/>
                </a:lnTo>
                <a:lnTo>
                  <a:pt x="244725" y="241720"/>
                </a:lnTo>
                <a:lnTo>
                  <a:pt x="239092" y="246823"/>
                </a:lnTo>
                <a:lnTo>
                  <a:pt x="233431" y="251178"/>
                </a:lnTo>
                <a:lnTo>
                  <a:pt x="227751" y="255033"/>
                </a:lnTo>
                <a:lnTo>
                  <a:pt x="222061" y="258556"/>
                </a:lnTo>
                <a:lnTo>
                  <a:pt x="215409" y="261857"/>
                </a:lnTo>
                <a:lnTo>
                  <a:pt x="208118" y="265011"/>
                </a:lnTo>
                <a:lnTo>
                  <a:pt x="200399" y="268065"/>
                </a:lnTo>
                <a:lnTo>
                  <a:pt x="193348" y="271054"/>
                </a:lnTo>
                <a:lnTo>
                  <a:pt x="180433" y="276915"/>
                </a:lnTo>
                <a:lnTo>
                  <a:pt x="173370" y="278859"/>
                </a:lnTo>
                <a:lnTo>
                  <a:pt x="165804" y="280155"/>
                </a:lnTo>
                <a:lnTo>
                  <a:pt x="157903" y="281019"/>
                </a:lnTo>
                <a:lnTo>
                  <a:pt x="150730" y="282548"/>
                </a:lnTo>
                <a:lnTo>
                  <a:pt x="144042" y="284519"/>
                </a:lnTo>
                <a:lnTo>
                  <a:pt x="137679" y="286786"/>
                </a:lnTo>
                <a:lnTo>
                  <a:pt x="131532" y="288297"/>
                </a:lnTo>
                <a:lnTo>
                  <a:pt x="125530" y="289305"/>
                </a:lnTo>
                <a:lnTo>
                  <a:pt x="119623" y="289976"/>
                </a:lnTo>
                <a:lnTo>
                  <a:pt x="113780" y="289472"/>
                </a:lnTo>
                <a:lnTo>
                  <a:pt x="107979" y="288182"/>
                </a:lnTo>
                <a:lnTo>
                  <a:pt x="102208" y="286371"/>
                </a:lnTo>
                <a:lnTo>
                  <a:pt x="93254" y="284358"/>
                </a:lnTo>
                <a:lnTo>
                  <a:pt x="89533" y="283821"/>
                </a:lnTo>
                <a:lnTo>
                  <a:pt x="86100" y="282510"/>
                </a:lnTo>
                <a:lnTo>
                  <a:pt x="79746" y="278514"/>
                </a:lnTo>
                <a:lnTo>
                  <a:pt x="73746" y="276103"/>
                </a:lnTo>
                <a:lnTo>
                  <a:pt x="65013" y="274746"/>
                </a:lnTo>
                <a:lnTo>
                  <a:pt x="62133" y="274556"/>
                </a:lnTo>
                <a:lnTo>
                  <a:pt x="59262" y="273476"/>
                </a:lnTo>
                <a:lnTo>
                  <a:pt x="50347" y="267440"/>
                </a:lnTo>
                <a:lnTo>
                  <a:pt x="47801" y="265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105"/>
          <p:cNvSpPr/>
          <p:nvPr/>
        </p:nvSpPr>
        <p:spPr>
          <a:xfrm>
            <a:off x="7846694" y="3317913"/>
            <a:ext cx="317184" cy="213602"/>
          </a:xfrm>
          <a:custGeom>
            <a:avLst/>
            <a:gdLst/>
            <a:ahLst/>
            <a:cxnLst/>
            <a:rect l="0" t="0" r="0" b="0"/>
            <a:pathLst>
              <a:path w="317184" h="213602">
                <a:moveTo>
                  <a:pt x="0" y="33934"/>
                </a:moveTo>
                <a:lnTo>
                  <a:pt x="0" y="25715"/>
                </a:lnTo>
                <a:lnTo>
                  <a:pt x="4552" y="25466"/>
                </a:lnTo>
                <a:lnTo>
                  <a:pt x="6845" y="24479"/>
                </a:lnTo>
                <a:lnTo>
                  <a:pt x="14623" y="19491"/>
                </a:lnTo>
                <a:lnTo>
                  <a:pt x="22959" y="16637"/>
                </a:lnTo>
                <a:lnTo>
                  <a:pt x="28620" y="12594"/>
                </a:lnTo>
                <a:lnTo>
                  <a:pt x="32415" y="11135"/>
                </a:lnTo>
                <a:lnTo>
                  <a:pt x="41712" y="9514"/>
                </a:lnTo>
                <a:lnTo>
                  <a:pt x="46859" y="9081"/>
                </a:lnTo>
                <a:lnTo>
                  <a:pt x="52194" y="8793"/>
                </a:lnTo>
                <a:lnTo>
                  <a:pt x="66266" y="8387"/>
                </a:lnTo>
                <a:lnTo>
                  <a:pt x="69895" y="8331"/>
                </a:lnTo>
                <a:lnTo>
                  <a:pt x="75172" y="7340"/>
                </a:lnTo>
                <a:lnTo>
                  <a:pt x="81547" y="5727"/>
                </a:lnTo>
                <a:lnTo>
                  <a:pt x="88654" y="3700"/>
                </a:lnTo>
                <a:lnTo>
                  <a:pt x="94346" y="2348"/>
                </a:lnTo>
                <a:lnTo>
                  <a:pt x="103209" y="846"/>
                </a:lnTo>
                <a:lnTo>
                  <a:pt x="112864" y="178"/>
                </a:lnTo>
                <a:lnTo>
                  <a:pt x="118105" y="0"/>
                </a:lnTo>
                <a:lnTo>
                  <a:pt x="123504" y="834"/>
                </a:lnTo>
                <a:lnTo>
                  <a:pt x="129009" y="2342"/>
                </a:lnTo>
                <a:lnTo>
                  <a:pt x="134584" y="4300"/>
                </a:lnTo>
                <a:lnTo>
                  <a:pt x="143318" y="6476"/>
                </a:lnTo>
                <a:lnTo>
                  <a:pt x="150375" y="7443"/>
                </a:lnTo>
                <a:lnTo>
                  <a:pt x="156686" y="7873"/>
                </a:lnTo>
                <a:lnTo>
                  <a:pt x="159703" y="8940"/>
                </a:lnTo>
                <a:lnTo>
                  <a:pt x="165595" y="12665"/>
                </a:lnTo>
                <a:lnTo>
                  <a:pt x="167547" y="14993"/>
                </a:lnTo>
                <a:lnTo>
                  <a:pt x="168848" y="17496"/>
                </a:lnTo>
                <a:lnTo>
                  <a:pt x="169715" y="20118"/>
                </a:lnTo>
                <a:lnTo>
                  <a:pt x="173219" y="25571"/>
                </a:lnTo>
                <a:lnTo>
                  <a:pt x="175488" y="28359"/>
                </a:lnTo>
                <a:lnTo>
                  <a:pt x="176999" y="31170"/>
                </a:lnTo>
                <a:lnTo>
                  <a:pt x="178679" y="36833"/>
                </a:lnTo>
                <a:lnTo>
                  <a:pt x="178175" y="39677"/>
                </a:lnTo>
                <a:lnTo>
                  <a:pt x="175074" y="45377"/>
                </a:lnTo>
                <a:lnTo>
                  <a:pt x="173061" y="51085"/>
                </a:lnTo>
                <a:lnTo>
                  <a:pt x="171214" y="57749"/>
                </a:lnTo>
                <a:lnTo>
                  <a:pt x="169388" y="62193"/>
                </a:lnTo>
                <a:lnTo>
                  <a:pt x="167218" y="67061"/>
                </a:lnTo>
                <a:lnTo>
                  <a:pt x="164818" y="71259"/>
                </a:lnTo>
                <a:lnTo>
                  <a:pt x="162267" y="75010"/>
                </a:lnTo>
                <a:lnTo>
                  <a:pt x="159613" y="78463"/>
                </a:lnTo>
                <a:lnTo>
                  <a:pt x="154124" y="84840"/>
                </a:lnTo>
                <a:lnTo>
                  <a:pt x="151327" y="87874"/>
                </a:lnTo>
                <a:lnTo>
                  <a:pt x="149462" y="91801"/>
                </a:lnTo>
                <a:lnTo>
                  <a:pt x="148219" y="96325"/>
                </a:lnTo>
                <a:lnTo>
                  <a:pt x="147390" y="101245"/>
                </a:lnTo>
                <a:lnTo>
                  <a:pt x="145886" y="105478"/>
                </a:lnTo>
                <a:lnTo>
                  <a:pt x="143930" y="109253"/>
                </a:lnTo>
                <a:lnTo>
                  <a:pt x="141673" y="112722"/>
                </a:lnTo>
                <a:lnTo>
                  <a:pt x="134086" y="119116"/>
                </a:lnTo>
                <a:lnTo>
                  <a:pt x="129396" y="122154"/>
                </a:lnTo>
                <a:lnTo>
                  <a:pt x="125317" y="126085"/>
                </a:lnTo>
                <a:lnTo>
                  <a:pt x="121645" y="130611"/>
                </a:lnTo>
                <a:lnTo>
                  <a:pt x="118244" y="135533"/>
                </a:lnTo>
                <a:lnTo>
                  <a:pt x="114072" y="139767"/>
                </a:lnTo>
                <a:lnTo>
                  <a:pt x="109386" y="143541"/>
                </a:lnTo>
                <a:lnTo>
                  <a:pt x="104357" y="147011"/>
                </a:lnTo>
                <a:lnTo>
                  <a:pt x="96228" y="153406"/>
                </a:lnTo>
                <a:lnTo>
                  <a:pt x="89440" y="159423"/>
                </a:lnTo>
                <a:lnTo>
                  <a:pt x="83249" y="165272"/>
                </a:lnTo>
                <a:lnTo>
                  <a:pt x="74408" y="173920"/>
                </a:lnTo>
                <a:lnTo>
                  <a:pt x="71514" y="175836"/>
                </a:lnTo>
                <a:lnTo>
                  <a:pt x="62888" y="179484"/>
                </a:lnTo>
                <a:lnTo>
                  <a:pt x="54300" y="185222"/>
                </a:lnTo>
                <a:lnTo>
                  <a:pt x="44557" y="187842"/>
                </a:lnTo>
                <a:lnTo>
                  <a:pt x="37306" y="194052"/>
                </a:lnTo>
                <a:lnTo>
                  <a:pt x="34688" y="196448"/>
                </a:lnTo>
                <a:lnTo>
                  <a:pt x="34409" y="201255"/>
                </a:lnTo>
                <a:lnTo>
                  <a:pt x="35321" y="202631"/>
                </a:lnTo>
                <a:lnTo>
                  <a:pt x="36882" y="203549"/>
                </a:lnTo>
                <a:lnTo>
                  <a:pt x="41681" y="205022"/>
                </a:lnTo>
                <a:lnTo>
                  <a:pt x="47063" y="205276"/>
                </a:lnTo>
                <a:lnTo>
                  <a:pt x="49473" y="206265"/>
                </a:lnTo>
                <a:lnTo>
                  <a:pt x="54691" y="209903"/>
                </a:lnTo>
                <a:lnTo>
                  <a:pt x="58368" y="211254"/>
                </a:lnTo>
                <a:lnTo>
                  <a:pt x="67534" y="212755"/>
                </a:lnTo>
                <a:lnTo>
                  <a:pt x="72646" y="213156"/>
                </a:lnTo>
                <a:lnTo>
                  <a:pt x="77957" y="213423"/>
                </a:lnTo>
                <a:lnTo>
                  <a:pt x="83405" y="213601"/>
                </a:lnTo>
                <a:lnTo>
                  <a:pt x="88941" y="212767"/>
                </a:lnTo>
                <a:lnTo>
                  <a:pt x="94536" y="211259"/>
                </a:lnTo>
                <a:lnTo>
                  <a:pt x="100173" y="209300"/>
                </a:lnTo>
                <a:lnTo>
                  <a:pt x="105834" y="207995"/>
                </a:lnTo>
                <a:lnTo>
                  <a:pt x="111514" y="207124"/>
                </a:lnTo>
                <a:lnTo>
                  <a:pt x="117205" y="206545"/>
                </a:lnTo>
                <a:lnTo>
                  <a:pt x="123857" y="206158"/>
                </a:lnTo>
                <a:lnTo>
                  <a:pt x="138867" y="205728"/>
                </a:lnTo>
                <a:lnTo>
                  <a:pt x="158833" y="205486"/>
                </a:lnTo>
                <a:lnTo>
                  <a:pt x="165896" y="204499"/>
                </a:lnTo>
                <a:lnTo>
                  <a:pt x="173462" y="202889"/>
                </a:lnTo>
                <a:lnTo>
                  <a:pt x="181364" y="200864"/>
                </a:lnTo>
                <a:lnTo>
                  <a:pt x="189490" y="199513"/>
                </a:lnTo>
                <a:lnTo>
                  <a:pt x="197765" y="198613"/>
                </a:lnTo>
                <a:lnTo>
                  <a:pt x="206138" y="198012"/>
                </a:lnTo>
                <a:lnTo>
                  <a:pt x="214578" y="196660"/>
                </a:lnTo>
                <a:lnTo>
                  <a:pt x="223063" y="194805"/>
                </a:lnTo>
                <a:lnTo>
                  <a:pt x="231576" y="192617"/>
                </a:lnTo>
                <a:lnTo>
                  <a:pt x="239157" y="191157"/>
                </a:lnTo>
                <a:lnTo>
                  <a:pt x="246115" y="190185"/>
                </a:lnTo>
                <a:lnTo>
                  <a:pt x="252660" y="189536"/>
                </a:lnTo>
                <a:lnTo>
                  <a:pt x="258927" y="189104"/>
                </a:lnTo>
                <a:lnTo>
                  <a:pt x="265011" y="188815"/>
                </a:lnTo>
                <a:lnTo>
                  <a:pt x="276851" y="188495"/>
                </a:lnTo>
                <a:lnTo>
                  <a:pt x="316819" y="188240"/>
                </a:lnTo>
                <a:lnTo>
                  <a:pt x="317183" y="1882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106"/>
          <p:cNvSpPr/>
          <p:nvPr/>
        </p:nvSpPr>
        <p:spPr>
          <a:xfrm>
            <a:off x="6466916" y="3669029"/>
            <a:ext cx="376797" cy="111402"/>
          </a:xfrm>
          <a:custGeom>
            <a:avLst/>
            <a:gdLst/>
            <a:ahLst/>
            <a:cxnLst/>
            <a:rect l="0" t="0" r="0" b="0"/>
            <a:pathLst>
              <a:path w="376797" h="111402">
                <a:moveTo>
                  <a:pt x="33896" y="0"/>
                </a:moveTo>
                <a:lnTo>
                  <a:pt x="33896" y="33170"/>
                </a:lnTo>
                <a:lnTo>
                  <a:pt x="32944" y="37354"/>
                </a:lnTo>
                <a:lnTo>
                  <a:pt x="31356" y="41095"/>
                </a:lnTo>
                <a:lnTo>
                  <a:pt x="29346" y="44542"/>
                </a:lnTo>
                <a:lnTo>
                  <a:pt x="28004" y="48745"/>
                </a:lnTo>
                <a:lnTo>
                  <a:pt x="27111" y="53452"/>
                </a:lnTo>
                <a:lnTo>
                  <a:pt x="26515" y="58495"/>
                </a:lnTo>
                <a:lnTo>
                  <a:pt x="25166" y="62809"/>
                </a:lnTo>
                <a:lnTo>
                  <a:pt x="23313" y="66638"/>
                </a:lnTo>
                <a:lnTo>
                  <a:pt x="21126" y="70143"/>
                </a:lnTo>
                <a:lnTo>
                  <a:pt x="18715" y="74385"/>
                </a:lnTo>
                <a:lnTo>
                  <a:pt x="9754" y="91300"/>
                </a:lnTo>
                <a:lnTo>
                  <a:pt x="8276" y="93252"/>
                </a:lnTo>
                <a:lnTo>
                  <a:pt x="6339" y="95505"/>
                </a:lnTo>
                <a:lnTo>
                  <a:pt x="4095" y="97961"/>
                </a:lnTo>
                <a:lnTo>
                  <a:pt x="2598" y="100550"/>
                </a:lnTo>
                <a:lnTo>
                  <a:pt x="1601" y="103229"/>
                </a:lnTo>
                <a:lnTo>
                  <a:pt x="0" y="109820"/>
                </a:lnTo>
                <a:lnTo>
                  <a:pt x="821" y="110361"/>
                </a:lnTo>
                <a:lnTo>
                  <a:pt x="7022" y="111301"/>
                </a:lnTo>
                <a:lnTo>
                  <a:pt x="16937" y="111401"/>
                </a:lnTo>
                <a:lnTo>
                  <a:pt x="20685" y="110463"/>
                </a:lnTo>
                <a:lnTo>
                  <a:pt x="24136" y="108884"/>
                </a:lnTo>
                <a:lnTo>
                  <a:pt x="27390" y="106880"/>
                </a:lnTo>
                <a:lnTo>
                  <a:pt x="33544" y="104653"/>
                </a:lnTo>
                <a:lnTo>
                  <a:pt x="44905" y="103398"/>
                </a:lnTo>
                <a:lnTo>
                  <a:pt x="49807" y="103223"/>
                </a:lnTo>
                <a:lnTo>
                  <a:pt x="60335" y="100487"/>
                </a:lnTo>
                <a:lnTo>
                  <a:pt x="65810" y="98424"/>
                </a:lnTo>
                <a:lnTo>
                  <a:pt x="87167" y="90970"/>
                </a:lnTo>
                <a:lnTo>
                  <a:pt x="95127" y="89222"/>
                </a:lnTo>
                <a:lnTo>
                  <a:pt x="103293" y="88056"/>
                </a:lnTo>
                <a:lnTo>
                  <a:pt x="111593" y="87280"/>
                </a:lnTo>
                <a:lnTo>
                  <a:pt x="119984" y="85809"/>
                </a:lnTo>
                <a:lnTo>
                  <a:pt x="128435" y="83876"/>
                </a:lnTo>
                <a:lnTo>
                  <a:pt x="136927" y="81635"/>
                </a:lnTo>
                <a:lnTo>
                  <a:pt x="146398" y="80141"/>
                </a:lnTo>
                <a:lnTo>
                  <a:pt x="156523" y="79145"/>
                </a:lnTo>
                <a:lnTo>
                  <a:pt x="167082" y="78481"/>
                </a:lnTo>
                <a:lnTo>
                  <a:pt x="186435" y="77743"/>
                </a:lnTo>
                <a:lnTo>
                  <a:pt x="215935" y="77328"/>
                </a:lnTo>
                <a:lnTo>
                  <a:pt x="296171" y="77156"/>
                </a:lnTo>
                <a:lnTo>
                  <a:pt x="307942" y="79695"/>
                </a:lnTo>
                <a:lnTo>
                  <a:pt x="318572" y="83045"/>
                </a:lnTo>
                <a:lnTo>
                  <a:pt x="326471" y="84534"/>
                </a:lnTo>
                <a:lnTo>
                  <a:pt x="335697" y="85196"/>
                </a:lnTo>
                <a:lnTo>
                  <a:pt x="349061" y="85569"/>
                </a:lnTo>
                <a:lnTo>
                  <a:pt x="376796" y="857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107"/>
          <p:cNvSpPr/>
          <p:nvPr/>
        </p:nvSpPr>
        <p:spPr>
          <a:xfrm>
            <a:off x="6800850" y="3651885"/>
            <a:ext cx="34291" cy="265748"/>
          </a:xfrm>
          <a:custGeom>
            <a:avLst/>
            <a:gdLst/>
            <a:ahLst/>
            <a:cxnLst/>
            <a:rect l="0" t="0" r="0" b="0"/>
            <a:pathLst>
              <a:path w="34291" h="265748">
                <a:moveTo>
                  <a:pt x="0" y="0"/>
                </a:moveTo>
                <a:lnTo>
                  <a:pt x="0" y="49018"/>
                </a:lnTo>
                <a:lnTo>
                  <a:pt x="952" y="54586"/>
                </a:lnTo>
                <a:lnTo>
                  <a:pt x="2540" y="60203"/>
                </a:lnTo>
                <a:lnTo>
                  <a:pt x="4550" y="65853"/>
                </a:lnTo>
                <a:lnTo>
                  <a:pt x="5891" y="72477"/>
                </a:lnTo>
                <a:lnTo>
                  <a:pt x="6784" y="79750"/>
                </a:lnTo>
                <a:lnTo>
                  <a:pt x="7380" y="87457"/>
                </a:lnTo>
                <a:lnTo>
                  <a:pt x="7778" y="94499"/>
                </a:lnTo>
                <a:lnTo>
                  <a:pt x="8219" y="107404"/>
                </a:lnTo>
                <a:lnTo>
                  <a:pt x="9290" y="113513"/>
                </a:lnTo>
                <a:lnTo>
                  <a:pt x="10955" y="119490"/>
                </a:lnTo>
                <a:lnTo>
                  <a:pt x="13018" y="125380"/>
                </a:lnTo>
                <a:lnTo>
                  <a:pt x="14394" y="131211"/>
                </a:lnTo>
                <a:lnTo>
                  <a:pt x="15311" y="137004"/>
                </a:lnTo>
                <a:lnTo>
                  <a:pt x="15923" y="142771"/>
                </a:lnTo>
                <a:lnTo>
                  <a:pt x="16330" y="149473"/>
                </a:lnTo>
                <a:lnTo>
                  <a:pt x="16782" y="164540"/>
                </a:lnTo>
                <a:lnTo>
                  <a:pt x="17856" y="171606"/>
                </a:lnTo>
                <a:lnTo>
                  <a:pt x="19524" y="178221"/>
                </a:lnTo>
                <a:lnTo>
                  <a:pt x="21588" y="184537"/>
                </a:lnTo>
                <a:lnTo>
                  <a:pt x="22964" y="190652"/>
                </a:lnTo>
                <a:lnTo>
                  <a:pt x="23882" y="196633"/>
                </a:lnTo>
                <a:lnTo>
                  <a:pt x="24493" y="202526"/>
                </a:lnTo>
                <a:lnTo>
                  <a:pt x="24901" y="207407"/>
                </a:lnTo>
                <a:lnTo>
                  <a:pt x="25355" y="215371"/>
                </a:lnTo>
                <a:lnTo>
                  <a:pt x="25556" y="224625"/>
                </a:lnTo>
                <a:lnTo>
                  <a:pt x="25717" y="264396"/>
                </a:lnTo>
                <a:lnTo>
                  <a:pt x="26669" y="264847"/>
                </a:lnTo>
                <a:lnTo>
                  <a:pt x="28257" y="265147"/>
                </a:lnTo>
                <a:lnTo>
                  <a:pt x="34290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108"/>
          <p:cNvSpPr/>
          <p:nvPr/>
        </p:nvSpPr>
        <p:spPr>
          <a:xfrm>
            <a:off x="7709534" y="3687376"/>
            <a:ext cx="239883" cy="230254"/>
          </a:xfrm>
          <a:custGeom>
            <a:avLst/>
            <a:gdLst/>
            <a:ahLst/>
            <a:cxnLst/>
            <a:rect l="0" t="0" r="0" b="0"/>
            <a:pathLst>
              <a:path w="239883" h="230254">
                <a:moveTo>
                  <a:pt x="94298" y="24516"/>
                </a:moveTo>
                <a:lnTo>
                  <a:pt x="86918" y="24516"/>
                </a:lnTo>
                <a:lnTo>
                  <a:pt x="86521" y="23564"/>
                </a:lnTo>
                <a:lnTo>
                  <a:pt x="86080" y="19965"/>
                </a:lnTo>
                <a:lnTo>
                  <a:pt x="86914" y="18624"/>
                </a:lnTo>
                <a:lnTo>
                  <a:pt x="88423" y="17731"/>
                </a:lnTo>
                <a:lnTo>
                  <a:pt x="90381" y="17135"/>
                </a:lnTo>
                <a:lnTo>
                  <a:pt x="91687" y="15785"/>
                </a:lnTo>
                <a:lnTo>
                  <a:pt x="92557" y="13933"/>
                </a:lnTo>
                <a:lnTo>
                  <a:pt x="93138" y="11746"/>
                </a:lnTo>
                <a:lnTo>
                  <a:pt x="95429" y="10287"/>
                </a:lnTo>
                <a:lnTo>
                  <a:pt x="98863" y="9315"/>
                </a:lnTo>
                <a:lnTo>
                  <a:pt x="103056" y="8667"/>
                </a:lnTo>
                <a:lnTo>
                  <a:pt x="110256" y="7947"/>
                </a:lnTo>
                <a:lnTo>
                  <a:pt x="116630" y="7627"/>
                </a:lnTo>
                <a:lnTo>
                  <a:pt x="122639" y="7485"/>
                </a:lnTo>
                <a:lnTo>
                  <a:pt x="126527" y="6495"/>
                </a:lnTo>
                <a:lnTo>
                  <a:pt x="131024" y="4881"/>
                </a:lnTo>
                <a:lnTo>
                  <a:pt x="135927" y="2854"/>
                </a:lnTo>
                <a:lnTo>
                  <a:pt x="141101" y="1502"/>
                </a:lnTo>
                <a:lnTo>
                  <a:pt x="146455" y="601"/>
                </a:lnTo>
                <a:lnTo>
                  <a:pt x="151929" y="0"/>
                </a:lnTo>
                <a:lnTo>
                  <a:pt x="156531" y="552"/>
                </a:lnTo>
                <a:lnTo>
                  <a:pt x="160552" y="1873"/>
                </a:lnTo>
                <a:lnTo>
                  <a:pt x="164185" y="3705"/>
                </a:lnTo>
                <a:lnTo>
                  <a:pt x="168512" y="4927"/>
                </a:lnTo>
                <a:lnTo>
                  <a:pt x="173301" y="5742"/>
                </a:lnTo>
                <a:lnTo>
                  <a:pt x="178400" y="6285"/>
                </a:lnTo>
                <a:lnTo>
                  <a:pt x="183703" y="6647"/>
                </a:lnTo>
                <a:lnTo>
                  <a:pt x="189144" y="6888"/>
                </a:lnTo>
                <a:lnTo>
                  <a:pt x="194676" y="7049"/>
                </a:lnTo>
                <a:lnTo>
                  <a:pt x="198364" y="8109"/>
                </a:lnTo>
                <a:lnTo>
                  <a:pt x="200823" y="9768"/>
                </a:lnTo>
                <a:lnTo>
                  <a:pt x="206823" y="16654"/>
                </a:lnTo>
                <a:lnTo>
                  <a:pt x="214635" y="24727"/>
                </a:lnTo>
                <a:lnTo>
                  <a:pt x="229784" y="39980"/>
                </a:lnTo>
                <a:lnTo>
                  <a:pt x="230714" y="45994"/>
                </a:lnTo>
                <a:lnTo>
                  <a:pt x="230962" y="50265"/>
                </a:lnTo>
                <a:lnTo>
                  <a:pt x="230175" y="54065"/>
                </a:lnTo>
                <a:lnTo>
                  <a:pt x="226760" y="60826"/>
                </a:lnTo>
                <a:lnTo>
                  <a:pt x="222067" y="67006"/>
                </a:lnTo>
                <a:lnTo>
                  <a:pt x="216806" y="72928"/>
                </a:lnTo>
                <a:lnTo>
                  <a:pt x="211294" y="78735"/>
                </a:lnTo>
                <a:lnTo>
                  <a:pt x="207538" y="81617"/>
                </a:lnTo>
                <a:lnTo>
                  <a:pt x="203128" y="84491"/>
                </a:lnTo>
                <a:lnTo>
                  <a:pt x="198284" y="87359"/>
                </a:lnTo>
                <a:lnTo>
                  <a:pt x="194102" y="90224"/>
                </a:lnTo>
                <a:lnTo>
                  <a:pt x="186916" y="95947"/>
                </a:lnTo>
                <a:lnTo>
                  <a:pt x="182713" y="98807"/>
                </a:lnTo>
                <a:lnTo>
                  <a:pt x="178007" y="101666"/>
                </a:lnTo>
                <a:lnTo>
                  <a:pt x="172963" y="104524"/>
                </a:lnTo>
                <a:lnTo>
                  <a:pt x="167697" y="106430"/>
                </a:lnTo>
                <a:lnTo>
                  <a:pt x="162280" y="107700"/>
                </a:lnTo>
                <a:lnTo>
                  <a:pt x="156764" y="108547"/>
                </a:lnTo>
                <a:lnTo>
                  <a:pt x="151183" y="110065"/>
                </a:lnTo>
                <a:lnTo>
                  <a:pt x="145556" y="112028"/>
                </a:lnTo>
                <a:lnTo>
                  <a:pt x="139900" y="114290"/>
                </a:lnTo>
                <a:lnTo>
                  <a:pt x="135177" y="115798"/>
                </a:lnTo>
                <a:lnTo>
                  <a:pt x="131076" y="116803"/>
                </a:lnTo>
                <a:lnTo>
                  <a:pt x="122201" y="118416"/>
                </a:lnTo>
                <a:lnTo>
                  <a:pt x="116112" y="118696"/>
                </a:lnTo>
                <a:lnTo>
                  <a:pt x="111453" y="118813"/>
                </a:lnTo>
                <a:lnTo>
                  <a:pt x="185786" y="118814"/>
                </a:lnTo>
                <a:lnTo>
                  <a:pt x="190532" y="119766"/>
                </a:lnTo>
                <a:lnTo>
                  <a:pt x="194649" y="121353"/>
                </a:lnTo>
                <a:lnTo>
                  <a:pt x="201764" y="125657"/>
                </a:lnTo>
                <a:lnTo>
                  <a:pt x="208100" y="130745"/>
                </a:lnTo>
                <a:lnTo>
                  <a:pt x="211125" y="132483"/>
                </a:lnTo>
                <a:lnTo>
                  <a:pt x="217024" y="134414"/>
                </a:lnTo>
                <a:lnTo>
                  <a:pt x="222819" y="137812"/>
                </a:lnTo>
                <a:lnTo>
                  <a:pt x="228572" y="142497"/>
                </a:lnTo>
                <a:lnTo>
                  <a:pt x="234302" y="147755"/>
                </a:lnTo>
                <a:lnTo>
                  <a:pt x="236212" y="150490"/>
                </a:lnTo>
                <a:lnTo>
                  <a:pt x="238333" y="156070"/>
                </a:lnTo>
                <a:lnTo>
                  <a:pt x="239276" y="161725"/>
                </a:lnTo>
                <a:lnTo>
                  <a:pt x="239696" y="167413"/>
                </a:lnTo>
                <a:lnTo>
                  <a:pt x="239882" y="173116"/>
                </a:lnTo>
                <a:lnTo>
                  <a:pt x="238979" y="175970"/>
                </a:lnTo>
                <a:lnTo>
                  <a:pt x="235436" y="181681"/>
                </a:lnTo>
                <a:lnTo>
                  <a:pt x="230685" y="187395"/>
                </a:lnTo>
                <a:lnTo>
                  <a:pt x="225400" y="194061"/>
                </a:lnTo>
                <a:lnTo>
                  <a:pt x="222657" y="198506"/>
                </a:lnTo>
                <a:lnTo>
                  <a:pt x="219876" y="203375"/>
                </a:lnTo>
                <a:lnTo>
                  <a:pt x="216116" y="206620"/>
                </a:lnTo>
                <a:lnTo>
                  <a:pt x="211705" y="208784"/>
                </a:lnTo>
                <a:lnTo>
                  <a:pt x="206861" y="210226"/>
                </a:lnTo>
                <a:lnTo>
                  <a:pt x="201724" y="212141"/>
                </a:lnTo>
                <a:lnTo>
                  <a:pt x="196396" y="214369"/>
                </a:lnTo>
                <a:lnTo>
                  <a:pt x="190938" y="216807"/>
                </a:lnTo>
                <a:lnTo>
                  <a:pt x="186348" y="219385"/>
                </a:lnTo>
                <a:lnTo>
                  <a:pt x="182335" y="222056"/>
                </a:lnTo>
                <a:lnTo>
                  <a:pt x="178706" y="224790"/>
                </a:lnTo>
                <a:lnTo>
                  <a:pt x="174383" y="226612"/>
                </a:lnTo>
                <a:lnTo>
                  <a:pt x="169595" y="227827"/>
                </a:lnTo>
                <a:lnTo>
                  <a:pt x="164499" y="228636"/>
                </a:lnTo>
                <a:lnTo>
                  <a:pt x="159197" y="229176"/>
                </a:lnTo>
                <a:lnTo>
                  <a:pt x="153756" y="229536"/>
                </a:lnTo>
                <a:lnTo>
                  <a:pt x="148224" y="229776"/>
                </a:lnTo>
                <a:lnTo>
                  <a:pt x="136998" y="230043"/>
                </a:lnTo>
                <a:lnTo>
                  <a:pt x="85397" y="230253"/>
                </a:lnTo>
                <a:lnTo>
                  <a:pt x="80744" y="229301"/>
                </a:lnTo>
                <a:lnTo>
                  <a:pt x="75737" y="227714"/>
                </a:lnTo>
                <a:lnTo>
                  <a:pt x="70494" y="225704"/>
                </a:lnTo>
                <a:lnTo>
                  <a:pt x="65094" y="224364"/>
                </a:lnTo>
                <a:lnTo>
                  <a:pt x="59589" y="223471"/>
                </a:lnTo>
                <a:lnTo>
                  <a:pt x="54013" y="222875"/>
                </a:lnTo>
                <a:lnTo>
                  <a:pt x="49344" y="221525"/>
                </a:lnTo>
                <a:lnTo>
                  <a:pt x="45279" y="219673"/>
                </a:lnTo>
                <a:lnTo>
                  <a:pt x="38221" y="216027"/>
                </a:lnTo>
                <a:lnTo>
                  <a:pt x="31910" y="214407"/>
                </a:lnTo>
                <a:lnTo>
                  <a:pt x="25931" y="213687"/>
                </a:lnTo>
                <a:lnTo>
                  <a:pt x="23002" y="213495"/>
                </a:lnTo>
                <a:lnTo>
                  <a:pt x="20098" y="212415"/>
                </a:lnTo>
                <a:lnTo>
                  <a:pt x="14330" y="208674"/>
                </a:lnTo>
                <a:lnTo>
                  <a:pt x="10280" y="205764"/>
                </a:lnTo>
                <a:lnTo>
                  <a:pt x="6791" y="205083"/>
                </a:lnTo>
                <a:lnTo>
                  <a:pt x="0" y="2045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109"/>
          <p:cNvSpPr/>
          <p:nvPr/>
        </p:nvSpPr>
        <p:spPr>
          <a:xfrm>
            <a:off x="6552247" y="4020543"/>
            <a:ext cx="248604" cy="239990"/>
          </a:xfrm>
          <a:custGeom>
            <a:avLst/>
            <a:gdLst/>
            <a:ahLst/>
            <a:cxnLst/>
            <a:rect l="0" t="0" r="0" b="0"/>
            <a:pathLst>
              <a:path w="248604" h="239990">
                <a:moveTo>
                  <a:pt x="248603" y="34249"/>
                </a:moveTo>
                <a:lnTo>
                  <a:pt x="228203" y="34249"/>
                </a:lnTo>
                <a:lnTo>
                  <a:pt x="225478" y="35202"/>
                </a:lnTo>
                <a:lnTo>
                  <a:pt x="219910" y="38800"/>
                </a:lnTo>
                <a:lnTo>
                  <a:pt x="214260" y="41034"/>
                </a:lnTo>
                <a:lnTo>
                  <a:pt x="208574" y="42027"/>
                </a:lnTo>
                <a:lnTo>
                  <a:pt x="202872" y="42469"/>
                </a:lnTo>
                <a:lnTo>
                  <a:pt x="199066" y="43539"/>
                </a:lnTo>
                <a:lnTo>
                  <a:pt x="194623" y="45204"/>
                </a:lnTo>
                <a:lnTo>
                  <a:pt x="189756" y="47268"/>
                </a:lnTo>
                <a:lnTo>
                  <a:pt x="184606" y="48643"/>
                </a:lnTo>
                <a:lnTo>
                  <a:pt x="179269" y="49560"/>
                </a:lnTo>
                <a:lnTo>
                  <a:pt x="173805" y="50172"/>
                </a:lnTo>
                <a:lnTo>
                  <a:pt x="169210" y="49627"/>
                </a:lnTo>
                <a:lnTo>
                  <a:pt x="165194" y="48311"/>
                </a:lnTo>
                <a:lnTo>
                  <a:pt x="161564" y="46481"/>
                </a:lnTo>
                <a:lnTo>
                  <a:pt x="157240" y="45261"/>
                </a:lnTo>
                <a:lnTo>
                  <a:pt x="152452" y="44448"/>
                </a:lnTo>
                <a:lnTo>
                  <a:pt x="147354" y="43906"/>
                </a:lnTo>
                <a:lnTo>
                  <a:pt x="142051" y="43544"/>
                </a:lnTo>
                <a:lnTo>
                  <a:pt x="136611" y="43303"/>
                </a:lnTo>
                <a:lnTo>
                  <a:pt x="131079" y="43143"/>
                </a:lnTo>
                <a:lnTo>
                  <a:pt x="126439" y="42083"/>
                </a:lnTo>
                <a:lnTo>
                  <a:pt x="118742" y="38366"/>
                </a:lnTo>
                <a:lnTo>
                  <a:pt x="114404" y="36994"/>
                </a:lnTo>
                <a:lnTo>
                  <a:pt x="109607" y="36079"/>
                </a:lnTo>
                <a:lnTo>
                  <a:pt x="104504" y="35469"/>
                </a:lnTo>
                <a:lnTo>
                  <a:pt x="100150" y="34110"/>
                </a:lnTo>
                <a:lnTo>
                  <a:pt x="92771" y="30060"/>
                </a:lnTo>
                <a:lnTo>
                  <a:pt x="88518" y="28598"/>
                </a:lnTo>
                <a:lnTo>
                  <a:pt x="83777" y="27625"/>
                </a:lnTo>
                <a:lnTo>
                  <a:pt x="78711" y="26975"/>
                </a:lnTo>
                <a:lnTo>
                  <a:pt x="74381" y="25590"/>
                </a:lnTo>
                <a:lnTo>
                  <a:pt x="67031" y="21511"/>
                </a:lnTo>
                <a:lnTo>
                  <a:pt x="60589" y="19063"/>
                </a:lnTo>
                <a:lnTo>
                  <a:pt x="57538" y="18410"/>
                </a:lnTo>
                <a:lnTo>
                  <a:pt x="51607" y="15144"/>
                </a:lnTo>
                <a:lnTo>
                  <a:pt x="48692" y="12940"/>
                </a:lnTo>
                <a:lnTo>
                  <a:pt x="46749" y="10518"/>
                </a:lnTo>
                <a:lnTo>
                  <a:pt x="45454" y="7951"/>
                </a:lnTo>
                <a:lnTo>
                  <a:pt x="44589" y="5287"/>
                </a:lnTo>
                <a:lnTo>
                  <a:pt x="43062" y="3511"/>
                </a:lnTo>
                <a:lnTo>
                  <a:pt x="41090" y="2327"/>
                </a:lnTo>
                <a:lnTo>
                  <a:pt x="35633" y="427"/>
                </a:lnTo>
                <a:lnTo>
                  <a:pt x="28664" y="51"/>
                </a:lnTo>
                <a:lnTo>
                  <a:pt x="27027" y="0"/>
                </a:lnTo>
                <a:lnTo>
                  <a:pt x="26590" y="939"/>
                </a:lnTo>
                <a:lnTo>
                  <a:pt x="25832" y="7344"/>
                </a:lnTo>
                <a:lnTo>
                  <a:pt x="25752" y="12730"/>
                </a:lnTo>
                <a:lnTo>
                  <a:pt x="25718" y="44522"/>
                </a:lnTo>
                <a:lnTo>
                  <a:pt x="24766" y="48718"/>
                </a:lnTo>
                <a:lnTo>
                  <a:pt x="23178" y="53420"/>
                </a:lnTo>
                <a:lnTo>
                  <a:pt x="21167" y="58460"/>
                </a:lnTo>
                <a:lnTo>
                  <a:pt x="19827" y="63725"/>
                </a:lnTo>
                <a:lnTo>
                  <a:pt x="18933" y="69139"/>
                </a:lnTo>
                <a:lnTo>
                  <a:pt x="18337" y="74655"/>
                </a:lnTo>
                <a:lnTo>
                  <a:pt x="16987" y="80236"/>
                </a:lnTo>
                <a:lnTo>
                  <a:pt x="15135" y="85862"/>
                </a:lnTo>
                <a:lnTo>
                  <a:pt x="12948" y="91518"/>
                </a:lnTo>
                <a:lnTo>
                  <a:pt x="11489" y="97193"/>
                </a:lnTo>
                <a:lnTo>
                  <a:pt x="10517" y="102882"/>
                </a:lnTo>
                <a:lnTo>
                  <a:pt x="9869" y="108580"/>
                </a:lnTo>
                <a:lnTo>
                  <a:pt x="9437" y="113330"/>
                </a:lnTo>
                <a:lnTo>
                  <a:pt x="9149" y="117450"/>
                </a:lnTo>
                <a:lnTo>
                  <a:pt x="8957" y="121149"/>
                </a:lnTo>
                <a:lnTo>
                  <a:pt x="7876" y="125520"/>
                </a:lnTo>
                <a:lnTo>
                  <a:pt x="6203" y="130339"/>
                </a:lnTo>
                <a:lnTo>
                  <a:pt x="4135" y="135456"/>
                </a:lnTo>
                <a:lnTo>
                  <a:pt x="2757" y="140773"/>
                </a:lnTo>
                <a:lnTo>
                  <a:pt x="1838" y="146223"/>
                </a:lnTo>
                <a:lnTo>
                  <a:pt x="1225" y="151761"/>
                </a:lnTo>
                <a:lnTo>
                  <a:pt x="817" y="156405"/>
                </a:lnTo>
                <a:lnTo>
                  <a:pt x="545" y="160454"/>
                </a:lnTo>
                <a:lnTo>
                  <a:pt x="242" y="167493"/>
                </a:lnTo>
                <a:lnTo>
                  <a:pt x="32" y="178149"/>
                </a:lnTo>
                <a:lnTo>
                  <a:pt x="0" y="196738"/>
                </a:lnTo>
                <a:lnTo>
                  <a:pt x="0" y="192461"/>
                </a:lnTo>
                <a:lnTo>
                  <a:pt x="953" y="191159"/>
                </a:lnTo>
                <a:lnTo>
                  <a:pt x="2540" y="190291"/>
                </a:lnTo>
                <a:lnTo>
                  <a:pt x="4551" y="189712"/>
                </a:lnTo>
                <a:lnTo>
                  <a:pt x="5892" y="188373"/>
                </a:lnTo>
                <a:lnTo>
                  <a:pt x="6785" y="186529"/>
                </a:lnTo>
                <a:lnTo>
                  <a:pt x="7381" y="184346"/>
                </a:lnTo>
                <a:lnTo>
                  <a:pt x="9683" y="182891"/>
                </a:lnTo>
                <a:lnTo>
                  <a:pt x="17321" y="181275"/>
                </a:lnTo>
                <a:lnTo>
                  <a:pt x="24526" y="178017"/>
                </a:lnTo>
                <a:lnTo>
                  <a:pt x="31855" y="173394"/>
                </a:lnTo>
                <a:lnTo>
                  <a:pt x="36477" y="170827"/>
                </a:lnTo>
                <a:lnTo>
                  <a:pt x="41463" y="168164"/>
                </a:lnTo>
                <a:lnTo>
                  <a:pt x="47644" y="165435"/>
                </a:lnTo>
                <a:lnTo>
                  <a:pt x="54623" y="162664"/>
                </a:lnTo>
                <a:lnTo>
                  <a:pt x="62132" y="159864"/>
                </a:lnTo>
                <a:lnTo>
                  <a:pt x="69044" y="157045"/>
                </a:lnTo>
                <a:lnTo>
                  <a:pt x="75557" y="154213"/>
                </a:lnTo>
                <a:lnTo>
                  <a:pt x="87874" y="148526"/>
                </a:lnTo>
                <a:lnTo>
                  <a:pt x="99698" y="142824"/>
                </a:lnTo>
                <a:lnTo>
                  <a:pt x="106470" y="140922"/>
                </a:lnTo>
                <a:lnTo>
                  <a:pt x="113843" y="139655"/>
                </a:lnTo>
                <a:lnTo>
                  <a:pt x="121615" y="138810"/>
                </a:lnTo>
                <a:lnTo>
                  <a:pt x="128701" y="138246"/>
                </a:lnTo>
                <a:lnTo>
                  <a:pt x="135331" y="137871"/>
                </a:lnTo>
                <a:lnTo>
                  <a:pt x="147778" y="137453"/>
                </a:lnTo>
                <a:lnTo>
                  <a:pt x="159658" y="137268"/>
                </a:lnTo>
                <a:lnTo>
                  <a:pt x="165494" y="138170"/>
                </a:lnTo>
                <a:lnTo>
                  <a:pt x="171289" y="139725"/>
                </a:lnTo>
                <a:lnTo>
                  <a:pt x="177058" y="141714"/>
                </a:lnTo>
                <a:lnTo>
                  <a:pt x="182809" y="143040"/>
                </a:lnTo>
                <a:lnTo>
                  <a:pt x="188547" y="143924"/>
                </a:lnTo>
                <a:lnTo>
                  <a:pt x="194278" y="144513"/>
                </a:lnTo>
                <a:lnTo>
                  <a:pt x="199051" y="145858"/>
                </a:lnTo>
                <a:lnTo>
                  <a:pt x="203186" y="147708"/>
                </a:lnTo>
                <a:lnTo>
                  <a:pt x="212115" y="152969"/>
                </a:lnTo>
                <a:lnTo>
                  <a:pt x="218212" y="158431"/>
                </a:lnTo>
                <a:lnTo>
                  <a:pt x="219769" y="160852"/>
                </a:lnTo>
                <a:lnTo>
                  <a:pt x="221500" y="166082"/>
                </a:lnTo>
                <a:lnTo>
                  <a:pt x="222270" y="171582"/>
                </a:lnTo>
                <a:lnTo>
                  <a:pt x="222611" y="177201"/>
                </a:lnTo>
                <a:lnTo>
                  <a:pt x="222849" y="186871"/>
                </a:lnTo>
                <a:lnTo>
                  <a:pt x="220329" y="190346"/>
                </a:lnTo>
                <a:lnTo>
                  <a:pt x="218324" y="192606"/>
                </a:lnTo>
                <a:lnTo>
                  <a:pt x="216987" y="195065"/>
                </a:lnTo>
                <a:lnTo>
                  <a:pt x="215501" y="200338"/>
                </a:lnTo>
                <a:lnTo>
                  <a:pt x="212301" y="205857"/>
                </a:lnTo>
                <a:lnTo>
                  <a:pt x="207703" y="211484"/>
                </a:lnTo>
                <a:lnTo>
                  <a:pt x="202485" y="217160"/>
                </a:lnTo>
                <a:lnTo>
                  <a:pt x="198808" y="219055"/>
                </a:lnTo>
                <a:lnTo>
                  <a:pt x="194451" y="220318"/>
                </a:lnTo>
                <a:lnTo>
                  <a:pt x="189642" y="221160"/>
                </a:lnTo>
                <a:lnTo>
                  <a:pt x="185483" y="222674"/>
                </a:lnTo>
                <a:lnTo>
                  <a:pt x="178322" y="226896"/>
                </a:lnTo>
                <a:lnTo>
                  <a:pt x="174126" y="228403"/>
                </a:lnTo>
                <a:lnTo>
                  <a:pt x="169424" y="229408"/>
                </a:lnTo>
                <a:lnTo>
                  <a:pt x="164384" y="230077"/>
                </a:lnTo>
                <a:lnTo>
                  <a:pt x="159120" y="231476"/>
                </a:lnTo>
                <a:lnTo>
                  <a:pt x="153705" y="233362"/>
                </a:lnTo>
                <a:lnTo>
                  <a:pt x="148189" y="235570"/>
                </a:lnTo>
                <a:lnTo>
                  <a:pt x="143561" y="237043"/>
                </a:lnTo>
                <a:lnTo>
                  <a:pt x="135878" y="238680"/>
                </a:lnTo>
                <a:lnTo>
                  <a:pt x="131543" y="239116"/>
                </a:lnTo>
                <a:lnTo>
                  <a:pt x="126747" y="239407"/>
                </a:lnTo>
                <a:lnTo>
                  <a:pt x="116340" y="239731"/>
                </a:lnTo>
                <a:lnTo>
                  <a:pt x="88687" y="239966"/>
                </a:lnTo>
                <a:lnTo>
                  <a:pt x="13945" y="239989"/>
                </a:lnTo>
                <a:lnTo>
                  <a:pt x="12154" y="239036"/>
                </a:lnTo>
                <a:lnTo>
                  <a:pt x="10960" y="237449"/>
                </a:lnTo>
                <a:lnTo>
                  <a:pt x="10164" y="235438"/>
                </a:lnTo>
                <a:lnTo>
                  <a:pt x="8681" y="234098"/>
                </a:lnTo>
                <a:lnTo>
                  <a:pt x="6741" y="233204"/>
                </a:lnTo>
                <a:lnTo>
                  <a:pt x="0" y="2314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110"/>
          <p:cNvSpPr/>
          <p:nvPr/>
        </p:nvSpPr>
        <p:spPr>
          <a:xfrm>
            <a:off x="7786687" y="4089082"/>
            <a:ext cx="282894" cy="85725"/>
          </a:xfrm>
          <a:custGeom>
            <a:avLst/>
            <a:gdLst/>
            <a:ahLst/>
            <a:cxnLst/>
            <a:rect l="0" t="0" r="0" b="0"/>
            <a:pathLst>
              <a:path w="282894" h="85725">
                <a:moveTo>
                  <a:pt x="0" y="0"/>
                </a:moveTo>
                <a:lnTo>
                  <a:pt x="0" y="62896"/>
                </a:lnTo>
                <a:lnTo>
                  <a:pt x="953" y="64791"/>
                </a:lnTo>
                <a:lnTo>
                  <a:pt x="2540" y="66054"/>
                </a:lnTo>
                <a:lnTo>
                  <a:pt x="4551" y="66896"/>
                </a:lnTo>
                <a:lnTo>
                  <a:pt x="5892" y="68410"/>
                </a:lnTo>
                <a:lnTo>
                  <a:pt x="6785" y="70372"/>
                </a:lnTo>
                <a:lnTo>
                  <a:pt x="8220" y="75813"/>
                </a:lnTo>
                <a:lnTo>
                  <a:pt x="9290" y="76260"/>
                </a:lnTo>
                <a:lnTo>
                  <a:pt x="13019" y="76756"/>
                </a:lnTo>
                <a:lnTo>
                  <a:pt x="14394" y="77841"/>
                </a:lnTo>
                <a:lnTo>
                  <a:pt x="15311" y="79516"/>
                </a:lnTo>
                <a:lnTo>
                  <a:pt x="16783" y="84499"/>
                </a:lnTo>
                <a:lnTo>
                  <a:pt x="17856" y="84908"/>
                </a:lnTo>
                <a:lnTo>
                  <a:pt x="26423" y="85564"/>
                </a:lnTo>
                <a:lnTo>
                  <a:pt x="34207" y="85704"/>
                </a:lnTo>
                <a:lnTo>
                  <a:pt x="58951" y="85724"/>
                </a:lnTo>
                <a:lnTo>
                  <a:pt x="63113" y="84772"/>
                </a:lnTo>
                <a:lnTo>
                  <a:pt x="66841" y="83185"/>
                </a:lnTo>
                <a:lnTo>
                  <a:pt x="70278" y="81174"/>
                </a:lnTo>
                <a:lnTo>
                  <a:pt x="74475" y="79834"/>
                </a:lnTo>
                <a:lnTo>
                  <a:pt x="79177" y="78940"/>
                </a:lnTo>
                <a:lnTo>
                  <a:pt x="84217" y="78344"/>
                </a:lnTo>
                <a:lnTo>
                  <a:pt x="89483" y="76995"/>
                </a:lnTo>
                <a:lnTo>
                  <a:pt x="94897" y="75142"/>
                </a:lnTo>
                <a:lnTo>
                  <a:pt x="100413" y="72955"/>
                </a:lnTo>
                <a:lnTo>
                  <a:pt x="105995" y="71496"/>
                </a:lnTo>
                <a:lnTo>
                  <a:pt x="111620" y="70524"/>
                </a:lnTo>
                <a:lnTo>
                  <a:pt x="117277" y="69876"/>
                </a:lnTo>
                <a:lnTo>
                  <a:pt x="122951" y="68492"/>
                </a:lnTo>
                <a:lnTo>
                  <a:pt x="128640" y="66617"/>
                </a:lnTo>
                <a:lnTo>
                  <a:pt x="134338" y="64414"/>
                </a:lnTo>
                <a:lnTo>
                  <a:pt x="140993" y="62945"/>
                </a:lnTo>
                <a:lnTo>
                  <a:pt x="148288" y="61966"/>
                </a:lnTo>
                <a:lnTo>
                  <a:pt x="156010" y="61313"/>
                </a:lnTo>
                <a:lnTo>
                  <a:pt x="163061" y="59925"/>
                </a:lnTo>
                <a:lnTo>
                  <a:pt x="169668" y="58048"/>
                </a:lnTo>
                <a:lnTo>
                  <a:pt x="175977" y="55844"/>
                </a:lnTo>
                <a:lnTo>
                  <a:pt x="182088" y="54374"/>
                </a:lnTo>
                <a:lnTo>
                  <a:pt x="188068" y="53394"/>
                </a:lnTo>
                <a:lnTo>
                  <a:pt x="193958" y="52741"/>
                </a:lnTo>
                <a:lnTo>
                  <a:pt x="199790" y="52306"/>
                </a:lnTo>
                <a:lnTo>
                  <a:pt x="205584" y="52016"/>
                </a:lnTo>
                <a:lnTo>
                  <a:pt x="211351" y="51822"/>
                </a:lnTo>
                <a:lnTo>
                  <a:pt x="217100" y="52646"/>
                </a:lnTo>
                <a:lnTo>
                  <a:pt x="222839" y="54147"/>
                </a:lnTo>
                <a:lnTo>
                  <a:pt x="228569" y="56101"/>
                </a:lnTo>
                <a:lnTo>
                  <a:pt x="234294" y="57403"/>
                </a:lnTo>
                <a:lnTo>
                  <a:pt x="240016" y="58271"/>
                </a:lnTo>
                <a:lnTo>
                  <a:pt x="245736" y="58850"/>
                </a:lnTo>
                <a:lnTo>
                  <a:pt x="250502" y="59236"/>
                </a:lnTo>
                <a:lnTo>
                  <a:pt x="258337" y="59665"/>
                </a:lnTo>
                <a:lnTo>
                  <a:pt x="264994" y="59855"/>
                </a:lnTo>
                <a:lnTo>
                  <a:pt x="276041" y="59994"/>
                </a:lnTo>
                <a:lnTo>
                  <a:pt x="282893" y="600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11"/>
          <p:cNvSpPr/>
          <p:nvPr/>
        </p:nvSpPr>
        <p:spPr>
          <a:xfrm>
            <a:off x="7949565" y="4029075"/>
            <a:ext cx="25718" cy="282893"/>
          </a:xfrm>
          <a:custGeom>
            <a:avLst/>
            <a:gdLst/>
            <a:ahLst/>
            <a:cxnLst/>
            <a:rect l="0" t="0" r="0" b="0"/>
            <a:pathLst>
              <a:path w="25718" h="282893">
                <a:moveTo>
                  <a:pt x="25717" y="0"/>
                </a:moveTo>
                <a:lnTo>
                  <a:pt x="17499" y="0"/>
                </a:lnTo>
                <a:lnTo>
                  <a:pt x="17215" y="6843"/>
                </a:lnTo>
                <a:lnTo>
                  <a:pt x="17144" y="87463"/>
                </a:lnTo>
                <a:lnTo>
                  <a:pt x="16192" y="94503"/>
                </a:lnTo>
                <a:lnTo>
                  <a:pt x="14605" y="101102"/>
                </a:lnTo>
                <a:lnTo>
                  <a:pt x="12593" y="107407"/>
                </a:lnTo>
                <a:lnTo>
                  <a:pt x="11253" y="114467"/>
                </a:lnTo>
                <a:lnTo>
                  <a:pt x="10359" y="122031"/>
                </a:lnTo>
                <a:lnTo>
                  <a:pt x="9764" y="129931"/>
                </a:lnTo>
                <a:lnTo>
                  <a:pt x="9367" y="138055"/>
                </a:lnTo>
                <a:lnTo>
                  <a:pt x="8925" y="154703"/>
                </a:lnTo>
                <a:lnTo>
                  <a:pt x="8604" y="201224"/>
                </a:lnTo>
                <a:lnTo>
                  <a:pt x="7641" y="207491"/>
                </a:lnTo>
                <a:lnTo>
                  <a:pt x="6046" y="213575"/>
                </a:lnTo>
                <a:lnTo>
                  <a:pt x="4030" y="219536"/>
                </a:lnTo>
                <a:lnTo>
                  <a:pt x="2687" y="225414"/>
                </a:lnTo>
                <a:lnTo>
                  <a:pt x="1791" y="231238"/>
                </a:lnTo>
                <a:lnTo>
                  <a:pt x="1193" y="237026"/>
                </a:lnTo>
                <a:lnTo>
                  <a:pt x="796" y="242790"/>
                </a:lnTo>
                <a:lnTo>
                  <a:pt x="530" y="248537"/>
                </a:lnTo>
                <a:lnTo>
                  <a:pt x="104" y="262348"/>
                </a:lnTo>
                <a:lnTo>
                  <a:pt x="13" y="274625"/>
                </a:lnTo>
                <a:lnTo>
                  <a:pt x="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12"/>
          <p:cNvSpPr/>
          <p:nvPr/>
        </p:nvSpPr>
        <p:spPr>
          <a:xfrm>
            <a:off x="6552364" y="4414838"/>
            <a:ext cx="239485" cy="291465"/>
          </a:xfrm>
          <a:custGeom>
            <a:avLst/>
            <a:gdLst/>
            <a:ahLst/>
            <a:cxnLst/>
            <a:rect l="0" t="0" r="0" b="0"/>
            <a:pathLst>
              <a:path w="239485" h="291465">
                <a:moveTo>
                  <a:pt x="77036" y="8572"/>
                </a:moveTo>
                <a:lnTo>
                  <a:pt x="77036" y="30"/>
                </a:lnTo>
                <a:lnTo>
                  <a:pt x="68816" y="0"/>
                </a:lnTo>
                <a:lnTo>
                  <a:pt x="68494" y="7380"/>
                </a:lnTo>
                <a:lnTo>
                  <a:pt x="67531" y="7777"/>
                </a:lnTo>
                <a:lnTo>
                  <a:pt x="63922" y="8218"/>
                </a:lnTo>
                <a:lnTo>
                  <a:pt x="62577" y="9289"/>
                </a:lnTo>
                <a:lnTo>
                  <a:pt x="61682" y="10955"/>
                </a:lnTo>
                <a:lnTo>
                  <a:pt x="61085" y="13018"/>
                </a:lnTo>
                <a:lnTo>
                  <a:pt x="57882" y="17851"/>
                </a:lnTo>
                <a:lnTo>
                  <a:pt x="53283" y="24125"/>
                </a:lnTo>
                <a:lnTo>
                  <a:pt x="50722" y="28465"/>
                </a:lnTo>
                <a:lnTo>
                  <a:pt x="45339" y="37416"/>
                </a:lnTo>
                <a:lnTo>
                  <a:pt x="39770" y="44569"/>
                </a:lnTo>
                <a:lnTo>
                  <a:pt x="34121" y="53463"/>
                </a:lnTo>
                <a:lnTo>
                  <a:pt x="31281" y="58502"/>
                </a:lnTo>
                <a:lnTo>
                  <a:pt x="28125" y="66640"/>
                </a:lnTo>
                <a:lnTo>
                  <a:pt x="25770" y="74385"/>
                </a:lnTo>
                <a:lnTo>
                  <a:pt x="23809" y="79117"/>
                </a:lnTo>
                <a:lnTo>
                  <a:pt x="21549" y="84177"/>
                </a:lnTo>
                <a:lnTo>
                  <a:pt x="16497" y="94879"/>
                </a:lnTo>
                <a:lnTo>
                  <a:pt x="13816" y="100400"/>
                </a:lnTo>
                <a:lnTo>
                  <a:pt x="12029" y="105986"/>
                </a:lnTo>
                <a:lnTo>
                  <a:pt x="10838" y="111614"/>
                </a:lnTo>
                <a:lnTo>
                  <a:pt x="10044" y="117272"/>
                </a:lnTo>
                <a:lnTo>
                  <a:pt x="6622" y="126098"/>
                </a:lnTo>
                <a:lnTo>
                  <a:pt x="4376" y="129785"/>
                </a:lnTo>
                <a:lnTo>
                  <a:pt x="2878" y="134148"/>
                </a:lnTo>
                <a:lnTo>
                  <a:pt x="1880" y="138961"/>
                </a:lnTo>
                <a:lnTo>
                  <a:pt x="1214" y="144076"/>
                </a:lnTo>
                <a:lnTo>
                  <a:pt x="770" y="149391"/>
                </a:lnTo>
                <a:lnTo>
                  <a:pt x="475" y="154838"/>
                </a:lnTo>
                <a:lnTo>
                  <a:pt x="58" y="169067"/>
                </a:lnTo>
                <a:lnTo>
                  <a:pt x="0" y="172719"/>
                </a:lnTo>
                <a:lnTo>
                  <a:pt x="913" y="177058"/>
                </a:lnTo>
                <a:lnTo>
                  <a:pt x="2475" y="181856"/>
                </a:lnTo>
                <a:lnTo>
                  <a:pt x="4469" y="186960"/>
                </a:lnTo>
                <a:lnTo>
                  <a:pt x="6683" y="195170"/>
                </a:lnTo>
                <a:lnTo>
                  <a:pt x="7274" y="198693"/>
                </a:lnTo>
                <a:lnTo>
                  <a:pt x="10471" y="205147"/>
                </a:lnTo>
                <a:lnTo>
                  <a:pt x="12656" y="208203"/>
                </a:lnTo>
                <a:lnTo>
                  <a:pt x="15066" y="210239"/>
                </a:lnTo>
                <a:lnTo>
                  <a:pt x="17625" y="211597"/>
                </a:lnTo>
                <a:lnTo>
                  <a:pt x="20283" y="212502"/>
                </a:lnTo>
                <a:lnTo>
                  <a:pt x="25777" y="216047"/>
                </a:lnTo>
                <a:lnTo>
                  <a:pt x="31394" y="220798"/>
                </a:lnTo>
                <a:lnTo>
                  <a:pt x="37065" y="226085"/>
                </a:lnTo>
                <a:lnTo>
                  <a:pt x="40864" y="227875"/>
                </a:lnTo>
                <a:lnTo>
                  <a:pt x="45301" y="229069"/>
                </a:lnTo>
                <a:lnTo>
                  <a:pt x="50164" y="229865"/>
                </a:lnTo>
                <a:lnTo>
                  <a:pt x="54359" y="230395"/>
                </a:lnTo>
                <a:lnTo>
                  <a:pt x="61560" y="230985"/>
                </a:lnTo>
                <a:lnTo>
                  <a:pt x="65766" y="231142"/>
                </a:lnTo>
                <a:lnTo>
                  <a:pt x="80787" y="231364"/>
                </a:lnTo>
                <a:lnTo>
                  <a:pt x="125648" y="231453"/>
                </a:lnTo>
                <a:lnTo>
                  <a:pt x="131352" y="230502"/>
                </a:lnTo>
                <a:lnTo>
                  <a:pt x="137059" y="228915"/>
                </a:lnTo>
                <a:lnTo>
                  <a:pt x="142769" y="226905"/>
                </a:lnTo>
                <a:lnTo>
                  <a:pt x="148480" y="224612"/>
                </a:lnTo>
                <a:lnTo>
                  <a:pt x="154193" y="222131"/>
                </a:lnTo>
                <a:lnTo>
                  <a:pt x="165620" y="216835"/>
                </a:lnTo>
                <a:lnTo>
                  <a:pt x="177050" y="211305"/>
                </a:lnTo>
                <a:lnTo>
                  <a:pt x="181811" y="208498"/>
                </a:lnTo>
                <a:lnTo>
                  <a:pt x="185938" y="205673"/>
                </a:lnTo>
                <a:lnTo>
                  <a:pt x="193065" y="199995"/>
                </a:lnTo>
                <a:lnTo>
                  <a:pt x="199406" y="194296"/>
                </a:lnTo>
                <a:lnTo>
                  <a:pt x="205400" y="186048"/>
                </a:lnTo>
                <a:lnTo>
                  <a:pt x="208332" y="181182"/>
                </a:lnTo>
                <a:lnTo>
                  <a:pt x="212192" y="176985"/>
                </a:lnTo>
                <a:lnTo>
                  <a:pt x="216670" y="173235"/>
                </a:lnTo>
                <a:lnTo>
                  <a:pt x="221560" y="169782"/>
                </a:lnTo>
                <a:lnTo>
                  <a:pt x="224820" y="166528"/>
                </a:lnTo>
                <a:lnTo>
                  <a:pt x="226994" y="163406"/>
                </a:lnTo>
                <a:lnTo>
                  <a:pt x="230361" y="157397"/>
                </a:lnTo>
                <a:lnTo>
                  <a:pt x="236660" y="148659"/>
                </a:lnTo>
                <a:lnTo>
                  <a:pt x="238467" y="142905"/>
                </a:lnTo>
                <a:lnTo>
                  <a:pt x="239484" y="134311"/>
                </a:lnTo>
                <a:lnTo>
                  <a:pt x="238675" y="132403"/>
                </a:lnTo>
                <a:lnTo>
                  <a:pt x="237183" y="131131"/>
                </a:lnTo>
                <a:lnTo>
                  <a:pt x="235235" y="130283"/>
                </a:lnTo>
                <a:lnTo>
                  <a:pt x="230532" y="129341"/>
                </a:lnTo>
                <a:lnTo>
                  <a:pt x="227944" y="129090"/>
                </a:lnTo>
                <a:lnTo>
                  <a:pt x="225266" y="127969"/>
                </a:lnTo>
                <a:lnTo>
                  <a:pt x="219751" y="124185"/>
                </a:lnTo>
                <a:lnTo>
                  <a:pt x="214125" y="121868"/>
                </a:lnTo>
                <a:lnTo>
                  <a:pt x="211291" y="121250"/>
                </a:lnTo>
                <a:lnTo>
                  <a:pt x="208449" y="121790"/>
                </a:lnTo>
                <a:lnTo>
                  <a:pt x="202752" y="124931"/>
                </a:lnTo>
                <a:lnTo>
                  <a:pt x="197044" y="126962"/>
                </a:lnTo>
                <a:lnTo>
                  <a:pt x="191332" y="127864"/>
                </a:lnTo>
                <a:lnTo>
                  <a:pt x="185619" y="128266"/>
                </a:lnTo>
                <a:lnTo>
                  <a:pt x="181810" y="129325"/>
                </a:lnTo>
                <a:lnTo>
                  <a:pt x="177365" y="130984"/>
                </a:lnTo>
                <a:lnTo>
                  <a:pt x="172497" y="133042"/>
                </a:lnTo>
                <a:lnTo>
                  <a:pt x="168299" y="135367"/>
                </a:lnTo>
                <a:lnTo>
                  <a:pt x="161095" y="140490"/>
                </a:lnTo>
                <a:lnTo>
                  <a:pt x="154718" y="145942"/>
                </a:lnTo>
                <a:lnTo>
                  <a:pt x="147756" y="151541"/>
                </a:lnTo>
                <a:lnTo>
                  <a:pt x="143233" y="154366"/>
                </a:lnTo>
                <a:lnTo>
                  <a:pt x="138312" y="157203"/>
                </a:lnTo>
                <a:lnTo>
                  <a:pt x="134079" y="160047"/>
                </a:lnTo>
                <a:lnTo>
                  <a:pt x="126836" y="165747"/>
                </a:lnTo>
                <a:lnTo>
                  <a:pt x="120441" y="173995"/>
                </a:lnTo>
                <a:lnTo>
                  <a:pt x="115377" y="183058"/>
                </a:lnTo>
                <a:lnTo>
                  <a:pt x="113126" y="190261"/>
                </a:lnTo>
                <a:lnTo>
                  <a:pt x="109585" y="196638"/>
                </a:lnTo>
                <a:lnTo>
                  <a:pt x="107308" y="199671"/>
                </a:lnTo>
                <a:lnTo>
                  <a:pt x="105790" y="203599"/>
                </a:lnTo>
                <a:lnTo>
                  <a:pt x="104778" y="208122"/>
                </a:lnTo>
                <a:lnTo>
                  <a:pt x="104103" y="213043"/>
                </a:lnTo>
                <a:lnTo>
                  <a:pt x="100813" y="221050"/>
                </a:lnTo>
                <a:lnTo>
                  <a:pt x="98602" y="224519"/>
                </a:lnTo>
                <a:lnTo>
                  <a:pt x="96146" y="233453"/>
                </a:lnTo>
                <a:lnTo>
                  <a:pt x="95491" y="238503"/>
                </a:lnTo>
                <a:lnTo>
                  <a:pt x="94763" y="246653"/>
                </a:lnTo>
                <a:lnTo>
                  <a:pt x="94569" y="250160"/>
                </a:lnTo>
                <a:lnTo>
                  <a:pt x="95392" y="253451"/>
                </a:lnTo>
                <a:lnTo>
                  <a:pt x="98846" y="259647"/>
                </a:lnTo>
                <a:lnTo>
                  <a:pt x="101017" y="268116"/>
                </a:lnTo>
                <a:lnTo>
                  <a:pt x="101596" y="273041"/>
                </a:lnTo>
                <a:lnTo>
                  <a:pt x="102934" y="276325"/>
                </a:lnTo>
                <a:lnTo>
                  <a:pt x="104779" y="278514"/>
                </a:lnTo>
                <a:lnTo>
                  <a:pt x="106961" y="279973"/>
                </a:lnTo>
                <a:lnTo>
                  <a:pt x="108416" y="281898"/>
                </a:lnTo>
                <a:lnTo>
                  <a:pt x="109386" y="284135"/>
                </a:lnTo>
                <a:lnTo>
                  <a:pt x="111326" y="29146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113"/>
          <p:cNvSpPr/>
          <p:nvPr/>
        </p:nvSpPr>
        <p:spPr>
          <a:xfrm>
            <a:off x="7760969" y="4414837"/>
            <a:ext cx="240032" cy="257176"/>
          </a:xfrm>
          <a:custGeom>
            <a:avLst/>
            <a:gdLst/>
            <a:ahLst/>
            <a:cxnLst/>
            <a:rect l="0" t="0" r="0" b="0"/>
            <a:pathLst>
              <a:path w="240032" h="257176">
                <a:moveTo>
                  <a:pt x="240031" y="0"/>
                </a:moveTo>
                <a:lnTo>
                  <a:pt x="211316" y="0"/>
                </a:lnTo>
                <a:lnTo>
                  <a:pt x="208505" y="953"/>
                </a:lnTo>
                <a:lnTo>
                  <a:pt x="202842" y="4551"/>
                </a:lnTo>
                <a:lnTo>
                  <a:pt x="199045" y="5892"/>
                </a:lnTo>
                <a:lnTo>
                  <a:pt x="194609" y="6785"/>
                </a:lnTo>
                <a:lnTo>
                  <a:pt x="189748" y="7381"/>
                </a:lnTo>
                <a:lnTo>
                  <a:pt x="185553" y="7778"/>
                </a:lnTo>
                <a:lnTo>
                  <a:pt x="178354" y="8219"/>
                </a:lnTo>
                <a:lnTo>
                  <a:pt x="169438" y="8416"/>
                </a:lnTo>
                <a:lnTo>
                  <a:pt x="51471" y="8573"/>
                </a:lnTo>
                <a:lnTo>
                  <a:pt x="51446" y="13124"/>
                </a:lnTo>
                <a:lnTo>
                  <a:pt x="50490" y="15417"/>
                </a:lnTo>
                <a:lnTo>
                  <a:pt x="45546" y="23195"/>
                </a:lnTo>
                <a:lnTo>
                  <a:pt x="44056" y="28723"/>
                </a:lnTo>
                <a:lnTo>
                  <a:pt x="43658" y="32484"/>
                </a:lnTo>
                <a:lnTo>
                  <a:pt x="43393" y="36896"/>
                </a:lnTo>
                <a:lnTo>
                  <a:pt x="43098" y="46878"/>
                </a:lnTo>
                <a:lnTo>
                  <a:pt x="42967" y="57665"/>
                </a:lnTo>
                <a:lnTo>
                  <a:pt x="41981" y="62256"/>
                </a:lnTo>
                <a:lnTo>
                  <a:pt x="36993" y="73268"/>
                </a:lnTo>
                <a:lnTo>
                  <a:pt x="35491" y="79554"/>
                </a:lnTo>
                <a:lnTo>
                  <a:pt x="35091" y="83516"/>
                </a:lnTo>
                <a:lnTo>
                  <a:pt x="34824" y="88062"/>
                </a:lnTo>
                <a:lnTo>
                  <a:pt x="34646" y="92999"/>
                </a:lnTo>
                <a:lnTo>
                  <a:pt x="33576" y="98194"/>
                </a:lnTo>
                <a:lnTo>
                  <a:pt x="31909" y="103563"/>
                </a:lnTo>
                <a:lnTo>
                  <a:pt x="29845" y="109047"/>
                </a:lnTo>
                <a:lnTo>
                  <a:pt x="28469" y="113655"/>
                </a:lnTo>
                <a:lnTo>
                  <a:pt x="26941" y="121316"/>
                </a:lnTo>
                <a:lnTo>
                  <a:pt x="26261" y="127896"/>
                </a:lnTo>
                <a:lnTo>
                  <a:pt x="25722" y="137089"/>
                </a:lnTo>
                <a:lnTo>
                  <a:pt x="25721" y="137113"/>
                </a:lnTo>
                <a:lnTo>
                  <a:pt x="33099" y="137156"/>
                </a:lnTo>
                <a:lnTo>
                  <a:pt x="54411" y="137160"/>
                </a:lnTo>
                <a:lnTo>
                  <a:pt x="57229" y="136208"/>
                </a:lnTo>
                <a:lnTo>
                  <a:pt x="62900" y="132610"/>
                </a:lnTo>
                <a:lnTo>
                  <a:pt x="66698" y="131269"/>
                </a:lnTo>
                <a:lnTo>
                  <a:pt x="71136" y="130375"/>
                </a:lnTo>
                <a:lnTo>
                  <a:pt x="75999" y="129779"/>
                </a:lnTo>
                <a:lnTo>
                  <a:pt x="81146" y="128430"/>
                </a:lnTo>
                <a:lnTo>
                  <a:pt x="86483" y="126578"/>
                </a:lnTo>
                <a:lnTo>
                  <a:pt x="91946" y="124390"/>
                </a:lnTo>
                <a:lnTo>
                  <a:pt x="96539" y="122932"/>
                </a:lnTo>
                <a:lnTo>
                  <a:pt x="100555" y="121959"/>
                </a:lnTo>
                <a:lnTo>
                  <a:pt x="104185" y="121312"/>
                </a:lnTo>
                <a:lnTo>
                  <a:pt x="108509" y="120879"/>
                </a:lnTo>
                <a:lnTo>
                  <a:pt x="113297" y="120591"/>
                </a:lnTo>
                <a:lnTo>
                  <a:pt x="118394" y="120399"/>
                </a:lnTo>
                <a:lnTo>
                  <a:pt x="145201" y="120091"/>
                </a:lnTo>
                <a:lnTo>
                  <a:pt x="154387" y="120049"/>
                </a:lnTo>
                <a:lnTo>
                  <a:pt x="159122" y="120990"/>
                </a:lnTo>
                <a:lnTo>
                  <a:pt x="164184" y="122570"/>
                </a:lnTo>
                <a:lnTo>
                  <a:pt x="169463" y="124576"/>
                </a:lnTo>
                <a:lnTo>
                  <a:pt x="173936" y="125913"/>
                </a:lnTo>
                <a:lnTo>
                  <a:pt x="177871" y="126805"/>
                </a:lnTo>
                <a:lnTo>
                  <a:pt x="181445" y="127399"/>
                </a:lnTo>
                <a:lnTo>
                  <a:pt x="187957" y="130599"/>
                </a:lnTo>
                <a:lnTo>
                  <a:pt x="194026" y="135197"/>
                </a:lnTo>
                <a:lnTo>
                  <a:pt x="199900" y="140415"/>
                </a:lnTo>
                <a:lnTo>
                  <a:pt x="201847" y="143140"/>
                </a:lnTo>
                <a:lnTo>
                  <a:pt x="204009" y="148708"/>
                </a:lnTo>
                <a:lnTo>
                  <a:pt x="204586" y="152479"/>
                </a:lnTo>
                <a:lnTo>
                  <a:pt x="204971" y="156898"/>
                </a:lnTo>
                <a:lnTo>
                  <a:pt x="205228" y="161749"/>
                </a:lnTo>
                <a:lnTo>
                  <a:pt x="205512" y="172218"/>
                </a:lnTo>
                <a:lnTo>
                  <a:pt x="205588" y="177678"/>
                </a:lnTo>
                <a:lnTo>
                  <a:pt x="204687" y="182269"/>
                </a:lnTo>
                <a:lnTo>
                  <a:pt x="201145" y="189911"/>
                </a:lnTo>
                <a:lnTo>
                  <a:pt x="199820" y="194235"/>
                </a:lnTo>
                <a:lnTo>
                  <a:pt x="198935" y="199022"/>
                </a:lnTo>
                <a:lnTo>
                  <a:pt x="198346" y="204119"/>
                </a:lnTo>
                <a:lnTo>
                  <a:pt x="196049" y="208469"/>
                </a:lnTo>
                <a:lnTo>
                  <a:pt x="192612" y="212322"/>
                </a:lnTo>
                <a:lnTo>
                  <a:pt x="188416" y="215843"/>
                </a:lnTo>
                <a:lnTo>
                  <a:pt x="181213" y="222295"/>
                </a:lnTo>
                <a:lnTo>
                  <a:pt x="173885" y="228338"/>
                </a:lnTo>
                <a:lnTo>
                  <a:pt x="169264" y="231283"/>
                </a:lnTo>
                <a:lnTo>
                  <a:pt x="164277" y="234199"/>
                </a:lnTo>
                <a:lnTo>
                  <a:pt x="160001" y="236143"/>
                </a:lnTo>
                <a:lnTo>
                  <a:pt x="152709" y="238303"/>
                </a:lnTo>
                <a:lnTo>
                  <a:pt x="146294" y="241802"/>
                </a:lnTo>
                <a:lnTo>
                  <a:pt x="143250" y="244069"/>
                </a:lnTo>
                <a:lnTo>
                  <a:pt x="139315" y="245580"/>
                </a:lnTo>
                <a:lnTo>
                  <a:pt x="134787" y="246588"/>
                </a:lnTo>
                <a:lnTo>
                  <a:pt x="129863" y="247259"/>
                </a:lnTo>
                <a:lnTo>
                  <a:pt x="125627" y="248660"/>
                </a:lnTo>
                <a:lnTo>
                  <a:pt x="118383" y="252756"/>
                </a:lnTo>
                <a:lnTo>
                  <a:pt x="114165" y="254229"/>
                </a:lnTo>
                <a:lnTo>
                  <a:pt x="109448" y="255211"/>
                </a:lnTo>
                <a:lnTo>
                  <a:pt x="104398" y="255866"/>
                </a:lnTo>
                <a:lnTo>
                  <a:pt x="99127" y="256302"/>
                </a:lnTo>
                <a:lnTo>
                  <a:pt x="93707" y="256593"/>
                </a:lnTo>
                <a:lnTo>
                  <a:pt x="82605" y="256916"/>
                </a:lnTo>
                <a:lnTo>
                  <a:pt x="42848" y="257160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114"/>
          <p:cNvSpPr/>
          <p:nvPr/>
        </p:nvSpPr>
        <p:spPr>
          <a:xfrm>
            <a:off x="6517957" y="4769949"/>
            <a:ext cx="247259" cy="227819"/>
          </a:xfrm>
          <a:custGeom>
            <a:avLst/>
            <a:gdLst/>
            <a:ahLst/>
            <a:cxnLst/>
            <a:rect l="0" t="0" r="0" b="0"/>
            <a:pathLst>
              <a:path w="247259" h="227819">
                <a:moveTo>
                  <a:pt x="0" y="4933"/>
                </a:moveTo>
                <a:lnTo>
                  <a:pt x="7381" y="4933"/>
                </a:lnTo>
                <a:lnTo>
                  <a:pt x="14228" y="10825"/>
                </a:lnTo>
                <a:lnTo>
                  <a:pt x="15849" y="12314"/>
                </a:lnTo>
                <a:lnTo>
                  <a:pt x="19109" y="12976"/>
                </a:lnTo>
                <a:lnTo>
                  <a:pt x="26300" y="13348"/>
                </a:lnTo>
                <a:lnTo>
                  <a:pt x="37263" y="13475"/>
                </a:lnTo>
                <a:lnTo>
                  <a:pt x="83019" y="13505"/>
                </a:lnTo>
                <a:lnTo>
                  <a:pt x="88684" y="12552"/>
                </a:lnTo>
                <a:lnTo>
                  <a:pt x="94365" y="10965"/>
                </a:lnTo>
                <a:lnTo>
                  <a:pt x="100058" y="8955"/>
                </a:lnTo>
                <a:lnTo>
                  <a:pt x="105758" y="7614"/>
                </a:lnTo>
                <a:lnTo>
                  <a:pt x="111463" y="6721"/>
                </a:lnTo>
                <a:lnTo>
                  <a:pt x="117171" y="6124"/>
                </a:lnTo>
                <a:lnTo>
                  <a:pt x="123834" y="5727"/>
                </a:lnTo>
                <a:lnTo>
                  <a:pt x="138857" y="5286"/>
                </a:lnTo>
                <a:lnTo>
                  <a:pt x="159050" y="5003"/>
                </a:lnTo>
                <a:lnTo>
                  <a:pt x="169431" y="4964"/>
                </a:lnTo>
                <a:lnTo>
                  <a:pt x="174867" y="4001"/>
                </a:lnTo>
                <a:lnTo>
                  <a:pt x="180396" y="2407"/>
                </a:lnTo>
                <a:lnTo>
                  <a:pt x="185986" y="391"/>
                </a:lnTo>
                <a:lnTo>
                  <a:pt x="191618" y="0"/>
                </a:lnTo>
                <a:lnTo>
                  <a:pt x="197278" y="692"/>
                </a:lnTo>
                <a:lnTo>
                  <a:pt x="202956" y="2106"/>
                </a:lnTo>
                <a:lnTo>
                  <a:pt x="207694" y="3048"/>
                </a:lnTo>
                <a:lnTo>
                  <a:pt x="211805" y="3676"/>
                </a:lnTo>
                <a:lnTo>
                  <a:pt x="218913" y="4375"/>
                </a:lnTo>
                <a:lnTo>
                  <a:pt x="225247" y="4685"/>
                </a:lnTo>
                <a:lnTo>
                  <a:pt x="228270" y="5720"/>
                </a:lnTo>
                <a:lnTo>
                  <a:pt x="234168" y="9410"/>
                </a:lnTo>
                <a:lnTo>
                  <a:pt x="236122" y="11728"/>
                </a:lnTo>
                <a:lnTo>
                  <a:pt x="237425" y="14226"/>
                </a:lnTo>
                <a:lnTo>
                  <a:pt x="238294" y="16843"/>
                </a:lnTo>
                <a:lnTo>
                  <a:pt x="241799" y="22292"/>
                </a:lnTo>
                <a:lnTo>
                  <a:pt x="244066" y="25078"/>
                </a:lnTo>
                <a:lnTo>
                  <a:pt x="245578" y="27888"/>
                </a:lnTo>
                <a:lnTo>
                  <a:pt x="247258" y="33550"/>
                </a:lnTo>
                <a:lnTo>
                  <a:pt x="246754" y="37346"/>
                </a:lnTo>
                <a:lnTo>
                  <a:pt x="245465" y="41782"/>
                </a:lnTo>
                <a:lnTo>
                  <a:pt x="243653" y="46644"/>
                </a:lnTo>
                <a:lnTo>
                  <a:pt x="242445" y="51790"/>
                </a:lnTo>
                <a:lnTo>
                  <a:pt x="241641" y="57126"/>
                </a:lnTo>
                <a:lnTo>
                  <a:pt x="241104" y="62589"/>
                </a:lnTo>
                <a:lnTo>
                  <a:pt x="240745" y="68135"/>
                </a:lnTo>
                <a:lnTo>
                  <a:pt x="240507" y="73737"/>
                </a:lnTo>
                <a:lnTo>
                  <a:pt x="240348" y="79378"/>
                </a:lnTo>
                <a:lnTo>
                  <a:pt x="238337" y="85043"/>
                </a:lnTo>
                <a:lnTo>
                  <a:pt x="235092" y="90724"/>
                </a:lnTo>
                <a:lnTo>
                  <a:pt x="231023" y="96417"/>
                </a:lnTo>
                <a:lnTo>
                  <a:pt x="227358" y="102118"/>
                </a:lnTo>
                <a:lnTo>
                  <a:pt x="223962" y="107823"/>
                </a:lnTo>
                <a:lnTo>
                  <a:pt x="220746" y="113531"/>
                </a:lnTo>
                <a:lnTo>
                  <a:pt x="214632" y="124954"/>
                </a:lnTo>
                <a:lnTo>
                  <a:pt x="202945" y="147809"/>
                </a:lnTo>
                <a:lnTo>
                  <a:pt x="201019" y="153524"/>
                </a:lnTo>
                <a:lnTo>
                  <a:pt x="199736" y="159239"/>
                </a:lnTo>
                <a:lnTo>
                  <a:pt x="198880" y="164953"/>
                </a:lnTo>
                <a:lnTo>
                  <a:pt x="196404" y="170668"/>
                </a:lnTo>
                <a:lnTo>
                  <a:pt x="192849" y="176383"/>
                </a:lnTo>
                <a:lnTo>
                  <a:pt x="188573" y="182098"/>
                </a:lnTo>
                <a:lnTo>
                  <a:pt x="185723" y="186861"/>
                </a:lnTo>
                <a:lnTo>
                  <a:pt x="183823" y="190988"/>
                </a:lnTo>
                <a:lnTo>
                  <a:pt x="182556" y="194692"/>
                </a:lnTo>
                <a:lnTo>
                  <a:pt x="178609" y="201348"/>
                </a:lnTo>
                <a:lnTo>
                  <a:pt x="176222" y="204457"/>
                </a:lnTo>
                <a:lnTo>
                  <a:pt x="173571" y="210450"/>
                </a:lnTo>
                <a:lnTo>
                  <a:pt x="172393" y="216290"/>
                </a:lnTo>
                <a:lnTo>
                  <a:pt x="171869" y="222059"/>
                </a:lnTo>
                <a:lnTo>
                  <a:pt x="171450" y="2278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115"/>
          <p:cNvSpPr/>
          <p:nvPr/>
        </p:nvSpPr>
        <p:spPr>
          <a:xfrm>
            <a:off x="7795273" y="4723800"/>
            <a:ext cx="230930" cy="272627"/>
          </a:xfrm>
          <a:custGeom>
            <a:avLst/>
            <a:gdLst/>
            <a:ahLst/>
            <a:cxnLst/>
            <a:rect l="0" t="0" r="0" b="0"/>
            <a:pathLst>
              <a:path w="230930" h="272627">
                <a:moveTo>
                  <a:pt x="111429" y="8220"/>
                </a:moveTo>
                <a:lnTo>
                  <a:pt x="111429" y="3669"/>
                </a:lnTo>
                <a:lnTo>
                  <a:pt x="110477" y="2328"/>
                </a:lnTo>
                <a:lnTo>
                  <a:pt x="108889" y="1434"/>
                </a:lnTo>
                <a:lnTo>
                  <a:pt x="104048" y="0"/>
                </a:lnTo>
                <a:lnTo>
                  <a:pt x="100846" y="2344"/>
                </a:lnTo>
                <a:lnTo>
                  <a:pt x="95581" y="7059"/>
                </a:lnTo>
                <a:lnTo>
                  <a:pt x="92319" y="12784"/>
                </a:lnTo>
                <a:lnTo>
                  <a:pt x="87696" y="20726"/>
                </a:lnTo>
                <a:lnTo>
                  <a:pt x="82467" y="27431"/>
                </a:lnTo>
                <a:lnTo>
                  <a:pt x="79738" y="31505"/>
                </a:lnTo>
                <a:lnTo>
                  <a:pt x="76968" y="36125"/>
                </a:lnTo>
                <a:lnTo>
                  <a:pt x="74167" y="41111"/>
                </a:lnTo>
                <a:lnTo>
                  <a:pt x="68515" y="51730"/>
                </a:lnTo>
                <a:lnTo>
                  <a:pt x="48561" y="91125"/>
                </a:lnTo>
                <a:lnTo>
                  <a:pt x="44752" y="96828"/>
                </a:lnTo>
                <a:lnTo>
                  <a:pt x="40308" y="102534"/>
                </a:lnTo>
                <a:lnTo>
                  <a:pt x="35440" y="108243"/>
                </a:lnTo>
                <a:lnTo>
                  <a:pt x="31243" y="113955"/>
                </a:lnTo>
                <a:lnTo>
                  <a:pt x="27492" y="119667"/>
                </a:lnTo>
                <a:lnTo>
                  <a:pt x="24038" y="125380"/>
                </a:lnTo>
                <a:lnTo>
                  <a:pt x="20783" y="131095"/>
                </a:lnTo>
                <a:lnTo>
                  <a:pt x="14627" y="142523"/>
                </a:lnTo>
                <a:lnTo>
                  <a:pt x="5806" y="159667"/>
                </a:lnTo>
                <a:lnTo>
                  <a:pt x="3866" y="165382"/>
                </a:lnTo>
                <a:lnTo>
                  <a:pt x="2573" y="171097"/>
                </a:lnTo>
                <a:lnTo>
                  <a:pt x="1711" y="176812"/>
                </a:lnTo>
                <a:lnTo>
                  <a:pt x="1136" y="182527"/>
                </a:lnTo>
                <a:lnTo>
                  <a:pt x="753" y="188242"/>
                </a:lnTo>
                <a:lnTo>
                  <a:pt x="327" y="198720"/>
                </a:lnTo>
                <a:lnTo>
                  <a:pt x="137" y="206551"/>
                </a:lnTo>
                <a:lnTo>
                  <a:pt x="0" y="232622"/>
                </a:lnTo>
                <a:lnTo>
                  <a:pt x="948" y="235926"/>
                </a:lnTo>
                <a:lnTo>
                  <a:pt x="4541" y="242137"/>
                </a:lnTo>
                <a:lnTo>
                  <a:pt x="9314" y="248073"/>
                </a:lnTo>
                <a:lnTo>
                  <a:pt x="14609" y="253886"/>
                </a:lnTo>
                <a:lnTo>
                  <a:pt x="20138" y="259645"/>
                </a:lnTo>
                <a:lnTo>
                  <a:pt x="22945" y="261561"/>
                </a:lnTo>
                <a:lnTo>
                  <a:pt x="28606" y="263691"/>
                </a:lnTo>
                <a:lnTo>
                  <a:pt x="34297" y="267178"/>
                </a:lnTo>
                <a:lnTo>
                  <a:pt x="37147" y="269441"/>
                </a:lnTo>
                <a:lnTo>
                  <a:pt x="40953" y="270950"/>
                </a:lnTo>
                <a:lnTo>
                  <a:pt x="45395" y="271955"/>
                </a:lnTo>
                <a:lnTo>
                  <a:pt x="50262" y="272626"/>
                </a:lnTo>
                <a:lnTo>
                  <a:pt x="55411" y="272121"/>
                </a:lnTo>
                <a:lnTo>
                  <a:pt x="60749" y="270831"/>
                </a:lnTo>
                <a:lnTo>
                  <a:pt x="66212" y="269019"/>
                </a:lnTo>
                <a:lnTo>
                  <a:pt x="70807" y="267811"/>
                </a:lnTo>
                <a:lnTo>
                  <a:pt x="74822" y="267006"/>
                </a:lnTo>
                <a:lnTo>
                  <a:pt x="78452" y="266468"/>
                </a:lnTo>
                <a:lnTo>
                  <a:pt x="82777" y="265158"/>
                </a:lnTo>
                <a:lnTo>
                  <a:pt x="87565" y="263332"/>
                </a:lnTo>
                <a:lnTo>
                  <a:pt x="92662" y="261162"/>
                </a:lnTo>
                <a:lnTo>
                  <a:pt x="103406" y="256211"/>
                </a:lnTo>
                <a:lnTo>
                  <a:pt x="108939" y="253557"/>
                </a:lnTo>
                <a:lnTo>
                  <a:pt x="115483" y="249883"/>
                </a:lnTo>
                <a:lnTo>
                  <a:pt x="122704" y="245529"/>
                </a:lnTo>
                <a:lnTo>
                  <a:pt x="130376" y="240721"/>
                </a:lnTo>
                <a:lnTo>
                  <a:pt x="136443" y="236563"/>
                </a:lnTo>
                <a:lnTo>
                  <a:pt x="141440" y="232838"/>
                </a:lnTo>
                <a:lnTo>
                  <a:pt x="145724" y="229403"/>
                </a:lnTo>
                <a:lnTo>
                  <a:pt x="150485" y="225208"/>
                </a:lnTo>
                <a:lnTo>
                  <a:pt x="155564" y="220505"/>
                </a:lnTo>
                <a:lnTo>
                  <a:pt x="160855" y="215466"/>
                </a:lnTo>
                <a:lnTo>
                  <a:pt x="166287" y="211154"/>
                </a:lnTo>
                <a:lnTo>
                  <a:pt x="171813" y="207327"/>
                </a:lnTo>
                <a:lnTo>
                  <a:pt x="177403" y="203823"/>
                </a:lnTo>
                <a:lnTo>
                  <a:pt x="183034" y="199582"/>
                </a:lnTo>
                <a:lnTo>
                  <a:pt x="188693" y="194849"/>
                </a:lnTo>
                <a:lnTo>
                  <a:pt x="194371" y="189789"/>
                </a:lnTo>
                <a:lnTo>
                  <a:pt x="199109" y="184511"/>
                </a:lnTo>
                <a:lnTo>
                  <a:pt x="203219" y="179087"/>
                </a:lnTo>
                <a:lnTo>
                  <a:pt x="206913" y="173566"/>
                </a:lnTo>
                <a:lnTo>
                  <a:pt x="210328" y="168933"/>
                </a:lnTo>
                <a:lnTo>
                  <a:pt x="216662" y="161245"/>
                </a:lnTo>
                <a:lnTo>
                  <a:pt x="222652" y="154654"/>
                </a:lnTo>
                <a:lnTo>
                  <a:pt x="225583" y="151562"/>
                </a:lnTo>
                <a:lnTo>
                  <a:pt x="227537" y="148549"/>
                </a:lnTo>
                <a:lnTo>
                  <a:pt x="230285" y="140709"/>
                </a:lnTo>
                <a:lnTo>
                  <a:pt x="230929" y="138541"/>
                </a:lnTo>
                <a:lnTo>
                  <a:pt x="230148" y="137011"/>
                </a:lnTo>
                <a:lnTo>
                  <a:pt x="224018" y="129578"/>
                </a:lnTo>
                <a:lnTo>
                  <a:pt x="218302" y="128832"/>
                </a:lnTo>
                <a:lnTo>
                  <a:pt x="210363" y="128500"/>
                </a:lnTo>
                <a:lnTo>
                  <a:pt x="203660" y="128353"/>
                </a:lnTo>
                <a:lnTo>
                  <a:pt x="200538" y="129266"/>
                </a:lnTo>
                <a:lnTo>
                  <a:pt x="194530" y="132820"/>
                </a:lnTo>
                <a:lnTo>
                  <a:pt x="190643" y="135102"/>
                </a:lnTo>
                <a:lnTo>
                  <a:pt x="186146" y="137575"/>
                </a:lnTo>
                <a:lnTo>
                  <a:pt x="176069" y="142863"/>
                </a:lnTo>
                <a:lnTo>
                  <a:pt x="131389" y="165396"/>
                </a:lnTo>
                <a:lnTo>
                  <a:pt x="126641" y="169201"/>
                </a:lnTo>
                <a:lnTo>
                  <a:pt x="122522" y="173643"/>
                </a:lnTo>
                <a:lnTo>
                  <a:pt x="118826" y="178510"/>
                </a:lnTo>
                <a:lnTo>
                  <a:pt x="112176" y="186456"/>
                </a:lnTo>
                <a:lnTo>
                  <a:pt x="109070" y="189909"/>
                </a:lnTo>
                <a:lnTo>
                  <a:pt x="105094" y="193164"/>
                </a:lnTo>
                <a:lnTo>
                  <a:pt x="100538" y="196286"/>
                </a:lnTo>
                <a:lnTo>
                  <a:pt x="95595" y="199320"/>
                </a:lnTo>
                <a:lnTo>
                  <a:pt x="91349" y="202295"/>
                </a:lnTo>
                <a:lnTo>
                  <a:pt x="87565" y="205231"/>
                </a:lnTo>
                <a:lnTo>
                  <a:pt x="79199" y="212235"/>
                </a:lnTo>
                <a:lnTo>
                  <a:pt x="73198" y="218000"/>
                </a:lnTo>
                <a:lnTo>
                  <a:pt x="71655" y="220463"/>
                </a:lnTo>
                <a:lnTo>
                  <a:pt x="68529" y="228481"/>
                </a:lnTo>
                <a:lnTo>
                  <a:pt x="62946" y="236889"/>
                </a:lnTo>
                <a:lnTo>
                  <a:pt x="60869" y="244460"/>
                </a:lnTo>
                <a:lnTo>
                  <a:pt x="59994" y="2482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116"/>
          <p:cNvSpPr/>
          <p:nvPr/>
        </p:nvSpPr>
        <p:spPr>
          <a:xfrm>
            <a:off x="6543692" y="5109210"/>
            <a:ext cx="188343" cy="308096"/>
          </a:xfrm>
          <a:custGeom>
            <a:avLst/>
            <a:gdLst/>
            <a:ahLst/>
            <a:cxnLst/>
            <a:rect l="0" t="0" r="0" b="0"/>
            <a:pathLst>
              <a:path w="188343" h="308096">
                <a:moveTo>
                  <a:pt x="137142" y="25717"/>
                </a:moveTo>
                <a:lnTo>
                  <a:pt x="128923" y="25717"/>
                </a:lnTo>
                <a:lnTo>
                  <a:pt x="124124" y="21167"/>
                </a:lnTo>
                <a:lnTo>
                  <a:pt x="112724" y="9869"/>
                </a:lnTo>
                <a:lnTo>
                  <a:pt x="111338" y="9436"/>
                </a:lnTo>
                <a:lnTo>
                  <a:pt x="107259" y="8956"/>
                </a:lnTo>
                <a:lnTo>
                  <a:pt x="102271" y="8743"/>
                </a:lnTo>
                <a:lnTo>
                  <a:pt x="94108" y="8623"/>
                </a:lnTo>
                <a:lnTo>
                  <a:pt x="91308" y="8606"/>
                </a:lnTo>
                <a:lnTo>
                  <a:pt x="88489" y="9547"/>
                </a:lnTo>
                <a:lnTo>
                  <a:pt x="82816" y="13133"/>
                </a:lnTo>
                <a:lnTo>
                  <a:pt x="77120" y="17902"/>
                </a:lnTo>
                <a:lnTo>
                  <a:pt x="74268" y="20507"/>
                </a:lnTo>
                <a:lnTo>
                  <a:pt x="70461" y="23196"/>
                </a:lnTo>
                <a:lnTo>
                  <a:pt x="66018" y="25942"/>
                </a:lnTo>
                <a:lnTo>
                  <a:pt x="61151" y="28724"/>
                </a:lnTo>
                <a:lnTo>
                  <a:pt x="56954" y="32485"/>
                </a:lnTo>
                <a:lnTo>
                  <a:pt x="53204" y="36896"/>
                </a:lnTo>
                <a:lnTo>
                  <a:pt x="49751" y="41743"/>
                </a:lnTo>
                <a:lnTo>
                  <a:pt x="45544" y="46878"/>
                </a:lnTo>
                <a:lnTo>
                  <a:pt x="40834" y="52207"/>
                </a:lnTo>
                <a:lnTo>
                  <a:pt x="35790" y="57664"/>
                </a:lnTo>
                <a:lnTo>
                  <a:pt x="30522" y="62255"/>
                </a:lnTo>
                <a:lnTo>
                  <a:pt x="25104" y="66269"/>
                </a:lnTo>
                <a:lnTo>
                  <a:pt x="19588" y="69897"/>
                </a:lnTo>
                <a:lnTo>
                  <a:pt x="14958" y="73268"/>
                </a:lnTo>
                <a:lnTo>
                  <a:pt x="10918" y="76467"/>
                </a:lnTo>
                <a:lnTo>
                  <a:pt x="7273" y="79553"/>
                </a:lnTo>
                <a:lnTo>
                  <a:pt x="4843" y="82563"/>
                </a:lnTo>
                <a:lnTo>
                  <a:pt x="3223" y="85522"/>
                </a:lnTo>
                <a:lnTo>
                  <a:pt x="1423" y="91349"/>
                </a:lnTo>
                <a:lnTo>
                  <a:pt x="267" y="100312"/>
                </a:lnTo>
                <a:lnTo>
                  <a:pt x="7" y="109430"/>
                </a:lnTo>
                <a:lnTo>
                  <a:pt x="0" y="110101"/>
                </a:lnTo>
                <a:lnTo>
                  <a:pt x="946" y="110548"/>
                </a:lnTo>
                <a:lnTo>
                  <a:pt x="6830" y="111177"/>
                </a:lnTo>
                <a:lnTo>
                  <a:pt x="11916" y="111324"/>
                </a:lnTo>
                <a:lnTo>
                  <a:pt x="70657" y="111441"/>
                </a:lnTo>
                <a:lnTo>
                  <a:pt x="77579" y="112394"/>
                </a:lnTo>
                <a:lnTo>
                  <a:pt x="84098" y="113982"/>
                </a:lnTo>
                <a:lnTo>
                  <a:pt x="90350" y="115993"/>
                </a:lnTo>
                <a:lnTo>
                  <a:pt x="96422" y="118286"/>
                </a:lnTo>
                <a:lnTo>
                  <a:pt x="102375" y="120767"/>
                </a:lnTo>
                <a:lnTo>
                  <a:pt x="108250" y="123374"/>
                </a:lnTo>
                <a:lnTo>
                  <a:pt x="114071" y="125112"/>
                </a:lnTo>
                <a:lnTo>
                  <a:pt x="119857" y="126270"/>
                </a:lnTo>
                <a:lnTo>
                  <a:pt x="125618" y="127042"/>
                </a:lnTo>
                <a:lnTo>
                  <a:pt x="131364" y="129462"/>
                </a:lnTo>
                <a:lnTo>
                  <a:pt x="137100" y="132981"/>
                </a:lnTo>
                <a:lnTo>
                  <a:pt x="142830" y="137231"/>
                </a:lnTo>
                <a:lnTo>
                  <a:pt x="148554" y="141017"/>
                </a:lnTo>
                <a:lnTo>
                  <a:pt x="154275" y="144494"/>
                </a:lnTo>
                <a:lnTo>
                  <a:pt x="159994" y="147764"/>
                </a:lnTo>
                <a:lnTo>
                  <a:pt x="163807" y="150897"/>
                </a:lnTo>
                <a:lnTo>
                  <a:pt x="166349" y="153938"/>
                </a:lnTo>
                <a:lnTo>
                  <a:pt x="171078" y="160809"/>
                </a:lnTo>
                <a:lnTo>
                  <a:pt x="175006" y="165309"/>
                </a:lnTo>
                <a:lnTo>
                  <a:pt x="179530" y="170213"/>
                </a:lnTo>
                <a:lnTo>
                  <a:pt x="182546" y="175388"/>
                </a:lnTo>
                <a:lnTo>
                  <a:pt x="184557" y="180743"/>
                </a:lnTo>
                <a:lnTo>
                  <a:pt x="185897" y="186217"/>
                </a:lnTo>
                <a:lnTo>
                  <a:pt x="186790" y="191772"/>
                </a:lnTo>
                <a:lnTo>
                  <a:pt x="187386" y="197381"/>
                </a:lnTo>
                <a:lnTo>
                  <a:pt x="187783" y="203025"/>
                </a:lnTo>
                <a:lnTo>
                  <a:pt x="188048" y="208692"/>
                </a:lnTo>
                <a:lnTo>
                  <a:pt x="188342" y="220069"/>
                </a:lnTo>
                <a:lnTo>
                  <a:pt x="187468" y="225770"/>
                </a:lnTo>
                <a:lnTo>
                  <a:pt x="185933" y="231476"/>
                </a:lnTo>
                <a:lnTo>
                  <a:pt x="183957" y="237184"/>
                </a:lnTo>
                <a:lnTo>
                  <a:pt x="181687" y="242895"/>
                </a:lnTo>
                <a:lnTo>
                  <a:pt x="179222" y="248608"/>
                </a:lnTo>
                <a:lnTo>
                  <a:pt x="176625" y="254321"/>
                </a:lnTo>
                <a:lnTo>
                  <a:pt x="172989" y="260035"/>
                </a:lnTo>
                <a:lnTo>
                  <a:pt x="168661" y="265749"/>
                </a:lnTo>
                <a:lnTo>
                  <a:pt x="163870" y="271463"/>
                </a:lnTo>
                <a:lnTo>
                  <a:pt x="159723" y="276226"/>
                </a:lnTo>
                <a:lnTo>
                  <a:pt x="152576" y="284057"/>
                </a:lnTo>
                <a:lnTo>
                  <a:pt x="148384" y="287479"/>
                </a:lnTo>
                <a:lnTo>
                  <a:pt x="143685" y="290712"/>
                </a:lnTo>
                <a:lnTo>
                  <a:pt x="138646" y="293821"/>
                </a:lnTo>
                <a:lnTo>
                  <a:pt x="134335" y="296846"/>
                </a:lnTo>
                <a:lnTo>
                  <a:pt x="130509" y="299814"/>
                </a:lnTo>
                <a:lnTo>
                  <a:pt x="127005" y="302746"/>
                </a:lnTo>
                <a:lnTo>
                  <a:pt x="123717" y="304701"/>
                </a:lnTo>
                <a:lnTo>
                  <a:pt x="120572" y="306004"/>
                </a:lnTo>
                <a:lnTo>
                  <a:pt x="117523" y="306872"/>
                </a:lnTo>
                <a:lnTo>
                  <a:pt x="114538" y="307452"/>
                </a:lnTo>
                <a:lnTo>
                  <a:pt x="108681" y="308095"/>
                </a:lnTo>
                <a:lnTo>
                  <a:pt x="105785" y="307314"/>
                </a:lnTo>
                <a:lnTo>
                  <a:pt x="100028" y="303906"/>
                </a:lnTo>
                <a:lnTo>
                  <a:pt x="94295" y="301757"/>
                </a:lnTo>
                <a:lnTo>
                  <a:pt x="91433" y="301183"/>
                </a:lnTo>
                <a:lnTo>
                  <a:pt x="85712" y="298007"/>
                </a:lnTo>
                <a:lnTo>
                  <a:pt x="82853" y="295825"/>
                </a:lnTo>
                <a:lnTo>
                  <a:pt x="80947" y="292467"/>
                </a:lnTo>
                <a:lnTo>
                  <a:pt x="78829" y="283655"/>
                </a:lnTo>
                <a:lnTo>
                  <a:pt x="78265" y="278638"/>
                </a:lnTo>
                <a:lnTo>
                  <a:pt x="77888" y="273389"/>
                </a:lnTo>
                <a:lnTo>
                  <a:pt x="77637" y="267985"/>
                </a:lnTo>
                <a:lnTo>
                  <a:pt x="77358" y="256899"/>
                </a:lnTo>
                <a:lnTo>
                  <a:pt x="77284" y="251276"/>
                </a:lnTo>
                <a:lnTo>
                  <a:pt x="78187" y="245622"/>
                </a:lnTo>
                <a:lnTo>
                  <a:pt x="79741" y="239948"/>
                </a:lnTo>
                <a:lnTo>
                  <a:pt x="100097" y="179685"/>
                </a:lnTo>
                <a:lnTo>
                  <a:pt x="105755" y="162727"/>
                </a:lnTo>
                <a:lnTo>
                  <a:pt x="109550" y="154205"/>
                </a:lnTo>
                <a:lnTo>
                  <a:pt x="113985" y="145666"/>
                </a:lnTo>
                <a:lnTo>
                  <a:pt x="118847" y="137115"/>
                </a:lnTo>
                <a:lnTo>
                  <a:pt x="122087" y="128558"/>
                </a:lnTo>
                <a:lnTo>
                  <a:pt x="124249" y="119995"/>
                </a:lnTo>
                <a:lnTo>
                  <a:pt x="125689" y="111429"/>
                </a:lnTo>
                <a:lnTo>
                  <a:pt x="127602" y="102861"/>
                </a:lnTo>
                <a:lnTo>
                  <a:pt x="129830" y="94291"/>
                </a:lnTo>
                <a:lnTo>
                  <a:pt x="132267" y="85721"/>
                </a:lnTo>
                <a:lnTo>
                  <a:pt x="134845" y="78102"/>
                </a:lnTo>
                <a:lnTo>
                  <a:pt x="137516" y="71118"/>
                </a:lnTo>
                <a:lnTo>
                  <a:pt x="140249" y="64557"/>
                </a:lnTo>
                <a:lnTo>
                  <a:pt x="142072" y="58278"/>
                </a:lnTo>
                <a:lnTo>
                  <a:pt x="143285" y="52187"/>
                </a:lnTo>
                <a:lnTo>
                  <a:pt x="144095" y="46221"/>
                </a:lnTo>
                <a:lnTo>
                  <a:pt x="144995" y="37053"/>
                </a:lnTo>
                <a:lnTo>
                  <a:pt x="145395" y="28850"/>
                </a:lnTo>
                <a:lnTo>
                  <a:pt x="145673" y="11619"/>
                </a:lnTo>
                <a:lnTo>
                  <a:pt x="145712" y="1459"/>
                </a:lnTo>
                <a:lnTo>
                  <a:pt x="144760" y="972"/>
                </a:lnTo>
                <a:lnTo>
                  <a:pt x="143174" y="649"/>
                </a:lnTo>
                <a:lnTo>
                  <a:pt x="13714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117"/>
          <p:cNvSpPr/>
          <p:nvPr/>
        </p:nvSpPr>
        <p:spPr>
          <a:xfrm>
            <a:off x="6680834" y="5109210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118"/>
          <p:cNvSpPr/>
          <p:nvPr/>
        </p:nvSpPr>
        <p:spPr>
          <a:xfrm>
            <a:off x="7658100" y="5126389"/>
            <a:ext cx="273923" cy="248569"/>
          </a:xfrm>
          <a:custGeom>
            <a:avLst/>
            <a:gdLst/>
            <a:ahLst/>
            <a:cxnLst/>
            <a:rect l="0" t="0" r="0" b="0"/>
            <a:pathLst>
              <a:path w="273923" h="248569">
                <a:moveTo>
                  <a:pt x="0" y="17111"/>
                </a:moveTo>
                <a:lnTo>
                  <a:pt x="4550" y="21662"/>
                </a:lnTo>
                <a:lnTo>
                  <a:pt x="6844" y="23002"/>
                </a:lnTo>
                <a:lnTo>
                  <a:pt x="11931" y="24492"/>
                </a:lnTo>
                <a:lnTo>
                  <a:pt x="20151" y="25330"/>
                </a:lnTo>
                <a:lnTo>
                  <a:pt x="22959" y="26400"/>
                </a:lnTo>
                <a:lnTo>
                  <a:pt x="31461" y="31505"/>
                </a:lnTo>
                <a:lnTo>
                  <a:pt x="37160" y="33033"/>
                </a:lnTo>
                <a:lnTo>
                  <a:pt x="45408" y="33713"/>
                </a:lnTo>
                <a:lnTo>
                  <a:pt x="55423" y="34015"/>
                </a:lnTo>
                <a:lnTo>
                  <a:pt x="66225" y="34148"/>
                </a:lnTo>
                <a:lnTo>
                  <a:pt x="71772" y="33232"/>
                </a:lnTo>
                <a:lnTo>
                  <a:pt x="77375" y="31668"/>
                </a:lnTo>
                <a:lnTo>
                  <a:pt x="83016" y="29673"/>
                </a:lnTo>
                <a:lnTo>
                  <a:pt x="89634" y="28343"/>
                </a:lnTo>
                <a:lnTo>
                  <a:pt x="96903" y="27456"/>
                </a:lnTo>
                <a:lnTo>
                  <a:pt x="104607" y="26866"/>
                </a:lnTo>
                <a:lnTo>
                  <a:pt x="110695" y="25519"/>
                </a:lnTo>
                <a:lnTo>
                  <a:pt x="115707" y="23669"/>
                </a:lnTo>
                <a:lnTo>
                  <a:pt x="120001" y="21483"/>
                </a:lnTo>
                <a:lnTo>
                  <a:pt x="125721" y="19073"/>
                </a:lnTo>
                <a:lnTo>
                  <a:pt x="132391" y="16514"/>
                </a:lnTo>
                <a:lnTo>
                  <a:pt x="139695" y="13855"/>
                </a:lnTo>
                <a:lnTo>
                  <a:pt x="146470" y="12083"/>
                </a:lnTo>
                <a:lnTo>
                  <a:pt x="152892" y="10902"/>
                </a:lnTo>
                <a:lnTo>
                  <a:pt x="159077" y="10114"/>
                </a:lnTo>
                <a:lnTo>
                  <a:pt x="165106" y="8636"/>
                </a:lnTo>
                <a:lnTo>
                  <a:pt x="171031" y="6698"/>
                </a:lnTo>
                <a:lnTo>
                  <a:pt x="176886" y="4454"/>
                </a:lnTo>
                <a:lnTo>
                  <a:pt x="183646" y="2958"/>
                </a:lnTo>
                <a:lnTo>
                  <a:pt x="191011" y="1961"/>
                </a:lnTo>
                <a:lnTo>
                  <a:pt x="204908" y="852"/>
                </a:lnTo>
                <a:lnTo>
                  <a:pt x="214260" y="360"/>
                </a:lnTo>
                <a:lnTo>
                  <a:pt x="224132" y="141"/>
                </a:lnTo>
                <a:lnTo>
                  <a:pt x="241440" y="0"/>
                </a:lnTo>
                <a:lnTo>
                  <a:pt x="244781" y="941"/>
                </a:lnTo>
                <a:lnTo>
                  <a:pt x="251031" y="4527"/>
                </a:lnTo>
                <a:lnTo>
                  <a:pt x="256984" y="6755"/>
                </a:lnTo>
                <a:lnTo>
                  <a:pt x="259905" y="7350"/>
                </a:lnTo>
                <a:lnTo>
                  <a:pt x="261853" y="8698"/>
                </a:lnTo>
                <a:lnTo>
                  <a:pt x="263151" y="10550"/>
                </a:lnTo>
                <a:lnTo>
                  <a:pt x="264016" y="12737"/>
                </a:lnTo>
                <a:lnTo>
                  <a:pt x="269785" y="20366"/>
                </a:lnTo>
                <a:lnTo>
                  <a:pt x="271296" y="23090"/>
                </a:lnTo>
                <a:lnTo>
                  <a:pt x="272977" y="28659"/>
                </a:lnTo>
                <a:lnTo>
                  <a:pt x="273723" y="34308"/>
                </a:lnTo>
                <a:lnTo>
                  <a:pt x="273922" y="37148"/>
                </a:lnTo>
                <a:lnTo>
                  <a:pt x="273101" y="39994"/>
                </a:lnTo>
                <a:lnTo>
                  <a:pt x="269650" y="45696"/>
                </a:lnTo>
                <a:lnTo>
                  <a:pt x="267397" y="49503"/>
                </a:lnTo>
                <a:lnTo>
                  <a:pt x="264942" y="53945"/>
                </a:lnTo>
                <a:lnTo>
                  <a:pt x="262353" y="58812"/>
                </a:lnTo>
                <a:lnTo>
                  <a:pt x="260627" y="63962"/>
                </a:lnTo>
                <a:lnTo>
                  <a:pt x="259477" y="69300"/>
                </a:lnTo>
                <a:lnTo>
                  <a:pt x="258709" y="74763"/>
                </a:lnTo>
                <a:lnTo>
                  <a:pt x="257244" y="80311"/>
                </a:lnTo>
                <a:lnTo>
                  <a:pt x="255316" y="85914"/>
                </a:lnTo>
                <a:lnTo>
                  <a:pt x="253078" y="91554"/>
                </a:lnTo>
                <a:lnTo>
                  <a:pt x="248052" y="105442"/>
                </a:lnTo>
                <a:lnTo>
                  <a:pt x="245378" y="113146"/>
                </a:lnTo>
                <a:lnTo>
                  <a:pt x="241690" y="120187"/>
                </a:lnTo>
                <a:lnTo>
                  <a:pt x="237327" y="126786"/>
                </a:lnTo>
                <a:lnTo>
                  <a:pt x="232513" y="133089"/>
                </a:lnTo>
                <a:lnTo>
                  <a:pt x="228351" y="139198"/>
                </a:lnTo>
                <a:lnTo>
                  <a:pt x="224624" y="145174"/>
                </a:lnTo>
                <a:lnTo>
                  <a:pt x="221188" y="151064"/>
                </a:lnTo>
                <a:lnTo>
                  <a:pt x="217942" y="157848"/>
                </a:lnTo>
                <a:lnTo>
                  <a:pt x="214828" y="165228"/>
                </a:lnTo>
                <a:lnTo>
                  <a:pt x="211798" y="173006"/>
                </a:lnTo>
                <a:lnTo>
                  <a:pt x="209779" y="180096"/>
                </a:lnTo>
                <a:lnTo>
                  <a:pt x="208432" y="186727"/>
                </a:lnTo>
                <a:lnTo>
                  <a:pt x="207535" y="193054"/>
                </a:lnTo>
                <a:lnTo>
                  <a:pt x="205985" y="199176"/>
                </a:lnTo>
                <a:lnTo>
                  <a:pt x="203998" y="205163"/>
                </a:lnTo>
                <a:lnTo>
                  <a:pt x="201721" y="211059"/>
                </a:lnTo>
                <a:lnTo>
                  <a:pt x="199250" y="215942"/>
                </a:lnTo>
                <a:lnTo>
                  <a:pt x="196651" y="220150"/>
                </a:lnTo>
                <a:lnTo>
                  <a:pt x="191223" y="227365"/>
                </a:lnTo>
                <a:lnTo>
                  <a:pt x="185635" y="233747"/>
                </a:lnTo>
                <a:lnTo>
                  <a:pt x="183764" y="236782"/>
                </a:lnTo>
                <a:lnTo>
                  <a:pt x="181685" y="242695"/>
                </a:lnTo>
                <a:lnTo>
                  <a:pt x="180022" y="2485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119"/>
          <p:cNvSpPr/>
          <p:nvPr/>
        </p:nvSpPr>
        <p:spPr>
          <a:xfrm>
            <a:off x="6467027" y="5520699"/>
            <a:ext cx="205233" cy="300029"/>
          </a:xfrm>
          <a:custGeom>
            <a:avLst/>
            <a:gdLst/>
            <a:ahLst/>
            <a:cxnLst/>
            <a:rect l="0" t="0" r="0" b="0"/>
            <a:pathLst>
              <a:path w="205233" h="300029">
                <a:moveTo>
                  <a:pt x="136655" y="8563"/>
                </a:moveTo>
                <a:lnTo>
                  <a:pt x="132105" y="4013"/>
                </a:lnTo>
                <a:lnTo>
                  <a:pt x="129811" y="2671"/>
                </a:lnTo>
                <a:lnTo>
                  <a:pt x="124724" y="1182"/>
                </a:lnTo>
                <a:lnTo>
                  <a:pt x="119588" y="226"/>
                </a:lnTo>
                <a:lnTo>
                  <a:pt x="115416" y="95"/>
                </a:lnTo>
                <a:lnTo>
                  <a:pt x="99399" y="0"/>
                </a:lnTo>
                <a:lnTo>
                  <a:pt x="96577" y="949"/>
                </a:lnTo>
                <a:lnTo>
                  <a:pt x="90902" y="4544"/>
                </a:lnTo>
                <a:lnTo>
                  <a:pt x="85206" y="9317"/>
                </a:lnTo>
                <a:lnTo>
                  <a:pt x="82353" y="11923"/>
                </a:lnTo>
                <a:lnTo>
                  <a:pt x="78547" y="14613"/>
                </a:lnTo>
                <a:lnTo>
                  <a:pt x="74103" y="17359"/>
                </a:lnTo>
                <a:lnTo>
                  <a:pt x="69236" y="20142"/>
                </a:lnTo>
                <a:lnTo>
                  <a:pt x="65039" y="22950"/>
                </a:lnTo>
                <a:lnTo>
                  <a:pt x="61289" y="25775"/>
                </a:lnTo>
                <a:lnTo>
                  <a:pt x="57836" y="28610"/>
                </a:lnTo>
                <a:lnTo>
                  <a:pt x="53629" y="32405"/>
                </a:lnTo>
                <a:lnTo>
                  <a:pt x="43875" y="41702"/>
                </a:lnTo>
                <a:lnTo>
                  <a:pt x="39559" y="46848"/>
                </a:lnTo>
                <a:lnTo>
                  <a:pt x="35729" y="52184"/>
                </a:lnTo>
                <a:lnTo>
                  <a:pt x="32224" y="57646"/>
                </a:lnTo>
                <a:lnTo>
                  <a:pt x="28934" y="62240"/>
                </a:lnTo>
                <a:lnTo>
                  <a:pt x="22739" y="69884"/>
                </a:lnTo>
                <a:lnTo>
                  <a:pt x="16811" y="78997"/>
                </a:lnTo>
                <a:lnTo>
                  <a:pt x="13896" y="84094"/>
                </a:lnTo>
                <a:lnTo>
                  <a:pt x="8118" y="94838"/>
                </a:lnTo>
                <a:lnTo>
                  <a:pt x="5244" y="100369"/>
                </a:lnTo>
                <a:lnTo>
                  <a:pt x="3328" y="105962"/>
                </a:lnTo>
                <a:lnTo>
                  <a:pt x="2050" y="111596"/>
                </a:lnTo>
                <a:lnTo>
                  <a:pt x="1199" y="117257"/>
                </a:lnTo>
                <a:lnTo>
                  <a:pt x="631" y="122935"/>
                </a:lnTo>
                <a:lnTo>
                  <a:pt x="252" y="128626"/>
                </a:lnTo>
                <a:lnTo>
                  <a:pt x="0" y="134325"/>
                </a:lnTo>
                <a:lnTo>
                  <a:pt x="784" y="139077"/>
                </a:lnTo>
                <a:lnTo>
                  <a:pt x="4196" y="146897"/>
                </a:lnTo>
                <a:lnTo>
                  <a:pt x="6347" y="153548"/>
                </a:lnTo>
                <a:lnTo>
                  <a:pt x="6921" y="156654"/>
                </a:lnTo>
                <a:lnTo>
                  <a:pt x="10098" y="162646"/>
                </a:lnTo>
                <a:lnTo>
                  <a:pt x="12279" y="165578"/>
                </a:lnTo>
                <a:lnTo>
                  <a:pt x="14685" y="167532"/>
                </a:lnTo>
                <a:lnTo>
                  <a:pt x="17242" y="168835"/>
                </a:lnTo>
                <a:lnTo>
                  <a:pt x="22623" y="170283"/>
                </a:lnTo>
                <a:lnTo>
                  <a:pt x="28188" y="170926"/>
                </a:lnTo>
                <a:lnTo>
                  <a:pt x="31960" y="171097"/>
                </a:lnTo>
                <a:lnTo>
                  <a:pt x="41229" y="171288"/>
                </a:lnTo>
                <a:lnTo>
                  <a:pt x="45415" y="170386"/>
                </a:lnTo>
                <a:lnTo>
                  <a:pt x="49158" y="168833"/>
                </a:lnTo>
                <a:lnTo>
                  <a:pt x="52606" y="166844"/>
                </a:lnTo>
                <a:lnTo>
                  <a:pt x="61518" y="162095"/>
                </a:lnTo>
                <a:lnTo>
                  <a:pt x="66561" y="159495"/>
                </a:lnTo>
                <a:lnTo>
                  <a:pt x="70876" y="156810"/>
                </a:lnTo>
                <a:lnTo>
                  <a:pt x="74705" y="154067"/>
                </a:lnTo>
                <a:lnTo>
                  <a:pt x="78210" y="151286"/>
                </a:lnTo>
                <a:lnTo>
                  <a:pt x="81499" y="147527"/>
                </a:lnTo>
                <a:lnTo>
                  <a:pt x="87694" y="138270"/>
                </a:lnTo>
                <a:lnTo>
                  <a:pt x="91632" y="133134"/>
                </a:lnTo>
                <a:lnTo>
                  <a:pt x="96162" y="127805"/>
                </a:lnTo>
                <a:lnTo>
                  <a:pt x="101087" y="122348"/>
                </a:lnTo>
                <a:lnTo>
                  <a:pt x="105323" y="116805"/>
                </a:lnTo>
                <a:lnTo>
                  <a:pt x="109100" y="111204"/>
                </a:lnTo>
                <a:lnTo>
                  <a:pt x="112570" y="105566"/>
                </a:lnTo>
                <a:lnTo>
                  <a:pt x="116788" y="99901"/>
                </a:lnTo>
                <a:lnTo>
                  <a:pt x="121505" y="94221"/>
                </a:lnTo>
                <a:lnTo>
                  <a:pt x="126555" y="88528"/>
                </a:lnTo>
                <a:lnTo>
                  <a:pt x="137246" y="77123"/>
                </a:lnTo>
                <a:lnTo>
                  <a:pt x="142764" y="71415"/>
                </a:lnTo>
                <a:lnTo>
                  <a:pt x="147395" y="65704"/>
                </a:lnTo>
                <a:lnTo>
                  <a:pt x="151435" y="59992"/>
                </a:lnTo>
                <a:lnTo>
                  <a:pt x="155081" y="54279"/>
                </a:lnTo>
                <a:lnTo>
                  <a:pt x="159416" y="49518"/>
                </a:lnTo>
                <a:lnTo>
                  <a:pt x="164212" y="45391"/>
                </a:lnTo>
                <a:lnTo>
                  <a:pt x="169314" y="41688"/>
                </a:lnTo>
                <a:lnTo>
                  <a:pt x="173667" y="38267"/>
                </a:lnTo>
                <a:lnTo>
                  <a:pt x="177523" y="35033"/>
                </a:lnTo>
                <a:lnTo>
                  <a:pt x="181045" y="31924"/>
                </a:lnTo>
                <a:lnTo>
                  <a:pt x="187500" y="25931"/>
                </a:lnTo>
                <a:lnTo>
                  <a:pt x="194853" y="18873"/>
                </a:lnTo>
                <a:lnTo>
                  <a:pt x="196408" y="18294"/>
                </a:lnTo>
                <a:lnTo>
                  <a:pt x="202196" y="17479"/>
                </a:lnTo>
                <a:lnTo>
                  <a:pt x="204835" y="17181"/>
                </a:lnTo>
                <a:lnTo>
                  <a:pt x="205183" y="26467"/>
                </a:lnTo>
                <a:lnTo>
                  <a:pt x="205232" y="57687"/>
                </a:lnTo>
                <a:lnTo>
                  <a:pt x="204281" y="63220"/>
                </a:lnTo>
                <a:lnTo>
                  <a:pt x="202694" y="68813"/>
                </a:lnTo>
                <a:lnTo>
                  <a:pt x="200683" y="74447"/>
                </a:lnTo>
                <a:lnTo>
                  <a:pt x="199343" y="81061"/>
                </a:lnTo>
                <a:lnTo>
                  <a:pt x="198450" y="88328"/>
                </a:lnTo>
                <a:lnTo>
                  <a:pt x="197854" y="96029"/>
                </a:lnTo>
                <a:lnTo>
                  <a:pt x="197456" y="104022"/>
                </a:lnTo>
                <a:lnTo>
                  <a:pt x="197015" y="120522"/>
                </a:lnTo>
                <a:lnTo>
                  <a:pt x="195945" y="128922"/>
                </a:lnTo>
                <a:lnTo>
                  <a:pt x="194279" y="137380"/>
                </a:lnTo>
                <a:lnTo>
                  <a:pt x="192216" y="145876"/>
                </a:lnTo>
                <a:lnTo>
                  <a:pt x="190841" y="154398"/>
                </a:lnTo>
                <a:lnTo>
                  <a:pt x="189924" y="162936"/>
                </a:lnTo>
                <a:lnTo>
                  <a:pt x="189313" y="171486"/>
                </a:lnTo>
                <a:lnTo>
                  <a:pt x="187952" y="179091"/>
                </a:lnTo>
                <a:lnTo>
                  <a:pt x="186094" y="186066"/>
                </a:lnTo>
                <a:lnTo>
                  <a:pt x="183901" y="192621"/>
                </a:lnTo>
                <a:lnTo>
                  <a:pt x="182440" y="199848"/>
                </a:lnTo>
                <a:lnTo>
                  <a:pt x="181466" y="207524"/>
                </a:lnTo>
                <a:lnTo>
                  <a:pt x="180816" y="215499"/>
                </a:lnTo>
                <a:lnTo>
                  <a:pt x="179431" y="222720"/>
                </a:lnTo>
                <a:lnTo>
                  <a:pt x="177555" y="229439"/>
                </a:lnTo>
                <a:lnTo>
                  <a:pt x="175352" y="235824"/>
                </a:lnTo>
                <a:lnTo>
                  <a:pt x="173883" y="241985"/>
                </a:lnTo>
                <a:lnTo>
                  <a:pt x="172904" y="247998"/>
                </a:lnTo>
                <a:lnTo>
                  <a:pt x="172251" y="253911"/>
                </a:lnTo>
                <a:lnTo>
                  <a:pt x="171525" y="263022"/>
                </a:lnTo>
                <a:lnTo>
                  <a:pt x="171203" y="270246"/>
                </a:lnTo>
                <a:lnTo>
                  <a:pt x="171022" y="279668"/>
                </a:lnTo>
                <a:lnTo>
                  <a:pt x="170979" y="285582"/>
                </a:lnTo>
                <a:lnTo>
                  <a:pt x="170015" y="288492"/>
                </a:lnTo>
                <a:lnTo>
                  <a:pt x="164165" y="297467"/>
                </a:lnTo>
                <a:lnTo>
                  <a:pt x="162373" y="3000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120"/>
          <p:cNvSpPr/>
          <p:nvPr/>
        </p:nvSpPr>
        <p:spPr>
          <a:xfrm>
            <a:off x="7774069" y="5498919"/>
            <a:ext cx="148436" cy="269974"/>
          </a:xfrm>
          <a:custGeom>
            <a:avLst/>
            <a:gdLst/>
            <a:ahLst/>
            <a:cxnLst/>
            <a:rect l="0" t="0" r="0" b="0"/>
            <a:pathLst>
              <a:path w="148436" h="269974">
                <a:moveTo>
                  <a:pt x="115488" y="38916"/>
                </a:moveTo>
                <a:lnTo>
                  <a:pt x="100726" y="31534"/>
                </a:lnTo>
                <a:lnTo>
                  <a:pt x="96862" y="30872"/>
                </a:lnTo>
                <a:lnTo>
                  <a:pt x="94498" y="30696"/>
                </a:lnTo>
                <a:lnTo>
                  <a:pt x="91971" y="30579"/>
                </a:lnTo>
                <a:lnTo>
                  <a:pt x="86620" y="30448"/>
                </a:lnTo>
                <a:lnTo>
                  <a:pt x="82908" y="29460"/>
                </a:lnTo>
                <a:lnTo>
                  <a:pt x="78528" y="27850"/>
                </a:lnTo>
                <a:lnTo>
                  <a:pt x="73703" y="25824"/>
                </a:lnTo>
                <a:lnTo>
                  <a:pt x="69535" y="24472"/>
                </a:lnTo>
                <a:lnTo>
                  <a:pt x="65802" y="23572"/>
                </a:lnTo>
                <a:lnTo>
                  <a:pt x="62361" y="22971"/>
                </a:lnTo>
                <a:lnTo>
                  <a:pt x="59115" y="22571"/>
                </a:lnTo>
                <a:lnTo>
                  <a:pt x="55999" y="22304"/>
                </a:lnTo>
                <a:lnTo>
                  <a:pt x="52968" y="22126"/>
                </a:lnTo>
                <a:lnTo>
                  <a:pt x="47062" y="21929"/>
                </a:lnTo>
                <a:lnTo>
                  <a:pt x="35509" y="21802"/>
                </a:lnTo>
                <a:lnTo>
                  <a:pt x="32641" y="22744"/>
                </a:lnTo>
                <a:lnTo>
                  <a:pt x="29777" y="24324"/>
                </a:lnTo>
                <a:lnTo>
                  <a:pt x="26915" y="26330"/>
                </a:lnTo>
                <a:lnTo>
                  <a:pt x="24055" y="27668"/>
                </a:lnTo>
                <a:lnTo>
                  <a:pt x="21195" y="28560"/>
                </a:lnTo>
                <a:lnTo>
                  <a:pt x="18336" y="29154"/>
                </a:lnTo>
                <a:lnTo>
                  <a:pt x="16430" y="30503"/>
                </a:lnTo>
                <a:lnTo>
                  <a:pt x="15160" y="32355"/>
                </a:lnTo>
                <a:lnTo>
                  <a:pt x="14312" y="34542"/>
                </a:lnTo>
                <a:lnTo>
                  <a:pt x="10831" y="39511"/>
                </a:lnTo>
                <a:lnTo>
                  <a:pt x="8569" y="42171"/>
                </a:lnTo>
                <a:lnTo>
                  <a:pt x="6109" y="44896"/>
                </a:lnTo>
                <a:lnTo>
                  <a:pt x="835" y="50464"/>
                </a:lnTo>
                <a:lnTo>
                  <a:pt x="0" y="53282"/>
                </a:lnTo>
                <a:lnTo>
                  <a:pt x="396" y="56113"/>
                </a:lnTo>
                <a:lnTo>
                  <a:pt x="2423" y="61799"/>
                </a:lnTo>
                <a:lnTo>
                  <a:pt x="3325" y="67502"/>
                </a:lnTo>
                <a:lnTo>
                  <a:pt x="4518" y="70355"/>
                </a:lnTo>
                <a:lnTo>
                  <a:pt x="8383" y="76066"/>
                </a:lnTo>
                <a:lnTo>
                  <a:pt x="10736" y="81780"/>
                </a:lnTo>
                <a:lnTo>
                  <a:pt x="11363" y="84637"/>
                </a:lnTo>
                <a:lnTo>
                  <a:pt x="12733" y="86541"/>
                </a:lnTo>
                <a:lnTo>
                  <a:pt x="14601" y="87811"/>
                </a:lnTo>
                <a:lnTo>
                  <a:pt x="16797" y="88658"/>
                </a:lnTo>
                <a:lnTo>
                  <a:pt x="20166" y="90174"/>
                </a:lnTo>
                <a:lnTo>
                  <a:pt x="28990" y="94400"/>
                </a:lnTo>
                <a:lnTo>
                  <a:pt x="33058" y="96860"/>
                </a:lnTo>
                <a:lnTo>
                  <a:pt x="36723" y="99453"/>
                </a:lnTo>
                <a:lnTo>
                  <a:pt x="40118" y="102134"/>
                </a:lnTo>
                <a:lnTo>
                  <a:pt x="43334" y="104874"/>
                </a:lnTo>
                <a:lnTo>
                  <a:pt x="46431" y="107653"/>
                </a:lnTo>
                <a:lnTo>
                  <a:pt x="49447" y="110458"/>
                </a:lnTo>
                <a:lnTo>
                  <a:pt x="53363" y="112328"/>
                </a:lnTo>
                <a:lnTo>
                  <a:pt x="57879" y="113575"/>
                </a:lnTo>
                <a:lnTo>
                  <a:pt x="62794" y="114406"/>
                </a:lnTo>
                <a:lnTo>
                  <a:pt x="67976" y="115913"/>
                </a:lnTo>
                <a:lnTo>
                  <a:pt x="73336" y="117869"/>
                </a:lnTo>
                <a:lnTo>
                  <a:pt x="78814" y="120127"/>
                </a:lnTo>
                <a:lnTo>
                  <a:pt x="83419" y="121631"/>
                </a:lnTo>
                <a:lnTo>
                  <a:pt x="87441" y="122635"/>
                </a:lnTo>
                <a:lnTo>
                  <a:pt x="91075" y="123303"/>
                </a:lnTo>
                <a:lnTo>
                  <a:pt x="95403" y="124701"/>
                </a:lnTo>
                <a:lnTo>
                  <a:pt x="100193" y="126586"/>
                </a:lnTo>
                <a:lnTo>
                  <a:pt x="105291" y="128795"/>
                </a:lnTo>
                <a:lnTo>
                  <a:pt x="109642" y="131220"/>
                </a:lnTo>
                <a:lnTo>
                  <a:pt x="113496" y="133790"/>
                </a:lnTo>
                <a:lnTo>
                  <a:pt x="117018" y="136455"/>
                </a:lnTo>
                <a:lnTo>
                  <a:pt x="120318" y="138232"/>
                </a:lnTo>
                <a:lnTo>
                  <a:pt x="123470" y="139417"/>
                </a:lnTo>
                <a:lnTo>
                  <a:pt x="126525" y="140206"/>
                </a:lnTo>
                <a:lnTo>
                  <a:pt x="129513" y="142638"/>
                </a:lnTo>
                <a:lnTo>
                  <a:pt x="132458" y="146164"/>
                </a:lnTo>
                <a:lnTo>
                  <a:pt x="135373" y="150419"/>
                </a:lnTo>
                <a:lnTo>
                  <a:pt x="138613" y="157688"/>
                </a:lnTo>
                <a:lnTo>
                  <a:pt x="139478" y="160960"/>
                </a:lnTo>
                <a:lnTo>
                  <a:pt x="142978" y="167135"/>
                </a:lnTo>
                <a:lnTo>
                  <a:pt x="145245" y="170115"/>
                </a:lnTo>
                <a:lnTo>
                  <a:pt x="146756" y="174007"/>
                </a:lnTo>
                <a:lnTo>
                  <a:pt x="147763" y="178506"/>
                </a:lnTo>
                <a:lnTo>
                  <a:pt x="148435" y="183411"/>
                </a:lnTo>
                <a:lnTo>
                  <a:pt x="147930" y="187634"/>
                </a:lnTo>
                <a:lnTo>
                  <a:pt x="146641" y="191401"/>
                </a:lnTo>
                <a:lnTo>
                  <a:pt x="144829" y="194865"/>
                </a:lnTo>
                <a:lnTo>
                  <a:pt x="143622" y="199079"/>
                </a:lnTo>
                <a:lnTo>
                  <a:pt x="142816" y="203794"/>
                </a:lnTo>
                <a:lnTo>
                  <a:pt x="142279" y="208842"/>
                </a:lnTo>
                <a:lnTo>
                  <a:pt x="140016" y="213160"/>
                </a:lnTo>
                <a:lnTo>
                  <a:pt x="136603" y="216991"/>
                </a:lnTo>
                <a:lnTo>
                  <a:pt x="132422" y="220497"/>
                </a:lnTo>
                <a:lnTo>
                  <a:pt x="128683" y="224740"/>
                </a:lnTo>
                <a:lnTo>
                  <a:pt x="125237" y="229474"/>
                </a:lnTo>
                <a:lnTo>
                  <a:pt x="121987" y="234534"/>
                </a:lnTo>
                <a:lnTo>
                  <a:pt x="118868" y="238861"/>
                </a:lnTo>
                <a:lnTo>
                  <a:pt x="115837" y="242697"/>
                </a:lnTo>
                <a:lnTo>
                  <a:pt x="112864" y="246207"/>
                </a:lnTo>
                <a:lnTo>
                  <a:pt x="108976" y="249500"/>
                </a:lnTo>
                <a:lnTo>
                  <a:pt x="104479" y="252648"/>
                </a:lnTo>
                <a:lnTo>
                  <a:pt x="99577" y="255699"/>
                </a:lnTo>
                <a:lnTo>
                  <a:pt x="95356" y="257733"/>
                </a:lnTo>
                <a:lnTo>
                  <a:pt x="91589" y="259089"/>
                </a:lnTo>
                <a:lnTo>
                  <a:pt x="88126" y="259993"/>
                </a:lnTo>
                <a:lnTo>
                  <a:pt x="83911" y="261548"/>
                </a:lnTo>
                <a:lnTo>
                  <a:pt x="79197" y="263537"/>
                </a:lnTo>
                <a:lnTo>
                  <a:pt x="74149" y="265816"/>
                </a:lnTo>
                <a:lnTo>
                  <a:pt x="69832" y="267335"/>
                </a:lnTo>
                <a:lnTo>
                  <a:pt x="66001" y="268348"/>
                </a:lnTo>
                <a:lnTo>
                  <a:pt x="62493" y="269023"/>
                </a:lnTo>
                <a:lnTo>
                  <a:pt x="59204" y="269473"/>
                </a:lnTo>
                <a:lnTo>
                  <a:pt x="56058" y="269773"/>
                </a:lnTo>
                <a:lnTo>
                  <a:pt x="53008" y="269973"/>
                </a:lnTo>
                <a:lnTo>
                  <a:pt x="49069" y="269154"/>
                </a:lnTo>
                <a:lnTo>
                  <a:pt x="44539" y="267656"/>
                </a:lnTo>
                <a:lnTo>
                  <a:pt x="39614" y="265704"/>
                </a:lnTo>
                <a:lnTo>
                  <a:pt x="35378" y="263450"/>
                </a:lnTo>
                <a:lnTo>
                  <a:pt x="31601" y="260995"/>
                </a:lnTo>
                <a:lnTo>
                  <a:pt x="28131" y="258407"/>
                </a:lnTo>
                <a:lnTo>
                  <a:pt x="25817" y="255728"/>
                </a:lnTo>
                <a:lnTo>
                  <a:pt x="24275" y="252989"/>
                </a:lnTo>
                <a:lnTo>
                  <a:pt x="23247" y="250212"/>
                </a:lnTo>
                <a:lnTo>
                  <a:pt x="19564" y="244585"/>
                </a:lnTo>
                <a:lnTo>
                  <a:pt x="17249" y="241751"/>
                </a:lnTo>
                <a:lnTo>
                  <a:pt x="15705" y="238909"/>
                </a:lnTo>
                <a:lnTo>
                  <a:pt x="13991" y="233212"/>
                </a:lnTo>
                <a:lnTo>
                  <a:pt x="13228" y="224964"/>
                </a:lnTo>
                <a:lnTo>
                  <a:pt x="12889" y="215901"/>
                </a:lnTo>
                <a:lnTo>
                  <a:pt x="12738" y="208699"/>
                </a:lnTo>
                <a:lnTo>
                  <a:pt x="13650" y="204492"/>
                </a:lnTo>
                <a:lnTo>
                  <a:pt x="15212" y="199782"/>
                </a:lnTo>
                <a:lnTo>
                  <a:pt x="17205" y="194738"/>
                </a:lnTo>
                <a:lnTo>
                  <a:pt x="19486" y="189470"/>
                </a:lnTo>
                <a:lnTo>
                  <a:pt x="24560" y="178536"/>
                </a:lnTo>
                <a:lnTo>
                  <a:pt x="28200" y="172954"/>
                </a:lnTo>
                <a:lnTo>
                  <a:pt x="32531" y="167327"/>
                </a:lnTo>
                <a:lnTo>
                  <a:pt x="37323" y="161671"/>
                </a:lnTo>
                <a:lnTo>
                  <a:pt x="41471" y="155995"/>
                </a:lnTo>
                <a:lnTo>
                  <a:pt x="45188" y="150306"/>
                </a:lnTo>
                <a:lnTo>
                  <a:pt x="48619" y="144609"/>
                </a:lnTo>
                <a:lnTo>
                  <a:pt x="52811" y="138905"/>
                </a:lnTo>
                <a:lnTo>
                  <a:pt x="57511" y="133198"/>
                </a:lnTo>
                <a:lnTo>
                  <a:pt x="62549" y="127488"/>
                </a:lnTo>
                <a:lnTo>
                  <a:pt x="73227" y="116063"/>
                </a:lnTo>
                <a:lnTo>
                  <a:pt x="78742" y="110350"/>
                </a:lnTo>
                <a:lnTo>
                  <a:pt x="83370" y="104636"/>
                </a:lnTo>
                <a:lnTo>
                  <a:pt x="87410" y="98922"/>
                </a:lnTo>
                <a:lnTo>
                  <a:pt x="91054" y="93207"/>
                </a:lnTo>
                <a:lnTo>
                  <a:pt x="95389" y="87493"/>
                </a:lnTo>
                <a:lnTo>
                  <a:pt x="100184" y="81777"/>
                </a:lnTo>
                <a:lnTo>
                  <a:pt x="109638" y="71301"/>
                </a:lnTo>
                <a:lnTo>
                  <a:pt x="117016" y="63469"/>
                </a:lnTo>
                <a:lnTo>
                  <a:pt x="132458" y="47711"/>
                </a:lnTo>
                <a:lnTo>
                  <a:pt x="139478" y="40653"/>
                </a:lnTo>
                <a:lnTo>
                  <a:pt x="140054" y="39121"/>
                </a:lnTo>
                <a:lnTo>
                  <a:pt x="140864" y="32415"/>
                </a:lnTo>
                <a:lnTo>
                  <a:pt x="141139" y="24155"/>
                </a:lnTo>
                <a:lnTo>
                  <a:pt x="141161" y="23361"/>
                </a:lnTo>
                <a:lnTo>
                  <a:pt x="138646" y="19937"/>
                </a:lnTo>
                <a:lnTo>
                  <a:pt x="134353" y="15241"/>
                </a:lnTo>
                <a:lnTo>
                  <a:pt x="129270" y="9979"/>
                </a:lnTo>
                <a:lnTo>
                  <a:pt x="126582" y="8194"/>
                </a:lnTo>
                <a:lnTo>
                  <a:pt x="123835" y="7005"/>
                </a:lnTo>
                <a:lnTo>
                  <a:pt x="121054" y="6212"/>
                </a:lnTo>
                <a:lnTo>
                  <a:pt x="117293" y="4730"/>
                </a:lnTo>
                <a:lnTo>
                  <a:pt x="112882" y="2791"/>
                </a:lnTo>
                <a:lnTo>
                  <a:pt x="108035" y="544"/>
                </a:lnTo>
                <a:lnTo>
                  <a:pt x="103853" y="0"/>
                </a:lnTo>
                <a:lnTo>
                  <a:pt x="100110" y="589"/>
                </a:lnTo>
                <a:lnTo>
                  <a:pt x="96665" y="1935"/>
                </a:lnTo>
                <a:lnTo>
                  <a:pt x="92462" y="2832"/>
                </a:lnTo>
                <a:lnTo>
                  <a:pt x="87754" y="3430"/>
                </a:lnTo>
                <a:lnTo>
                  <a:pt x="82711" y="3829"/>
                </a:lnTo>
                <a:lnTo>
                  <a:pt x="77445" y="5047"/>
                </a:lnTo>
                <a:lnTo>
                  <a:pt x="72028" y="6811"/>
                </a:lnTo>
                <a:lnTo>
                  <a:pt x="66512" y="8941"/>
                </a:lnTo>
                <a:lnTo>
                  <a:pt x="61882" y="11312"/>
                </a:lnTo>
                <a:lnTo>
                  <a:pt x="57844" y="13846"/>
                </a:lnTo>
                <a:lnTo>
                  <a:pt x="54198" y="16488"/>
                </a:lnTo>
                <a:lnTo>
                  <a:pt x="50816" y="19201"/>
                </a:lnTo>
                <a:lnTo>
                  <a:pt x="47609" y="21963"/>
                </a:lnTo>
                <a:lnTo>
                  <a:pt x="38336" y="303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121"/>
          <p:cNvSpPr/>
          <p:nvPr/>
        </p:nvSpPr>
        <p:spPr>
          <a:xfrm>
            <a:off x="6440806" y="5949315"/>
            <a:ext cx="42862" cy="317183"/>
          </a:xfrm>
          <a:custGeom>
            <a:avLst/>
            <a:gdLst/>
            <a:ahLst/>
            <a:cxnLst/>
            <a:rect l="0" t="0" r="0" b="0"/>
            <a:pathLst>
              <a:path w="42862" h="317183">
                <a:moveTo>
                  <a:pt x="42861" y="0"/>
                </a:moveTo>
                <a:lnTo>
                  <a:pt x="17260" y="0"/>
                </a:lnTo>
                <a:lnTo>
                  <a:pt x="17166" y="7796"/>
                </a:lnTo>
                <a:lnTo>
                  <a:pt x="17145" y="41389"/>
                </a:lnTo>
                <a:lnTo>
                  <a:pt x="16192" y="46643"/>
                </a:lnTo>
                <a:lnTo>
                  <a:pt x="14604" y="52050"/>
                </a:lnTo>
                <a:lnTo>
                  <a:pt x="12593" y="57560"/>
                </a:lnTo>
                <a:lnTo>
                  <a:pt x="11252" y="63138"/>
                </a:lnTo>
                <a:lnTo>
                  <a:pt x="10359" y="68762"/>
                </a:lnTo>
                <a:lnTo>
                  <a:pt x="9763" y="74416"/>
                </a:lnTo>
                <a:lnTo>
                  <a:pt x="9101" y="83239"/>
                </a:lnTo>
                <a:lnTo>
                  <a:pt x="8806" y="91287"/>
                </a:lnTo>
                <a:lnTo>
                  <a:pt x="8602" y="117513"/>
                </a:lnTo>
                <a:lnTo>
                  <a:pt x="8580" y="134408"/>
                </a:lnTo>
                <a:lnTo>
                  <a:pt x="7625" y="141040"/>
                </a:lnTo>
                <a:lnTo>
                  <a:pt x="6036" y="148319"/>
                </a:lnTo>
                <a:lnTo>
                  <a:pt x="4023" y="156029"/>
                </a:lnTo>
                <a:lnTo>
                  <a:pt x="2682" y="163074"/>
                </a:lnTo>
                <a:lnTo>
                  <a:pt x="1787" y="169677"/>
                </a:lnTo>
                <a:lnTo>
                  <a:pt x="1191" y="175982"/>
                </a:lnTo>
                <a:lnTo>
                  <a:pt x="794" y="182092"/>
                </a:lnTo>
                <a:lnTo>
                  <a:pt x="529" y="188069"/>
                </a:lnTo>
                <a:lnTo>
                  <a:pt x="234" y="199791"/>
                </a:lnTo>
                <a:lnTo>
                  <a:pt x="0" y="272653"/>
                </a:lnTo>
                <a:lnTo>
                  <a:pt x="952" y="277018"/>
                </a:lnTo>
                <a:lnTo>
                  <a:pt x="2539" y="280881"/>
                </a:lnTo>
                <a:lnTo>
                  <a:pt x="4550" y="284409"/>
                </a:lnTo>
                <a:lnTo>
                  <a:pt x="5890" y="287713"/>
                </a:lnTo>
                <a:lnTo>
                  <a:pt x="6784" y="290869"/>
                </a:lnTo>
                <a:lnTo>
                  <a:pt x="8041" y="299861"/>
                </a:lnTo>
                <a:lnTo>
                  <a:pt x="8414" y="308557"/>
                </a:lnTo>
                <a:lnTo>
                  <a:pt x="8571" y="31718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122"/>
          <p:cNvSpPr/>
          <p:nvPr/>
        </p:nvSpPr>
        <p:spPr>
          <a:xfrm>
            <a:off x="6646557" y="5940904"/>
            <a:ext cx="179966" cy="265570"/>
          </a:xfrm>
          <a:custGeom>
            <a:avLst/>
            <a:gdLst/>
            <a:ahLst/>
            <a:cxnLst/>
            <a:rect l="0" t="0" r="0" b="0"/>
            <a:pathLst>
              <a:path w="179966" h="265570">
                <a:moveTo>
                  <a:pt x="42850" y="68418"/>
                </a:moveTo>
                <a:lnTo>
                  <a:pt x="47789" y="68418"/>
                </a:lnTo>
                <a:lnTo>
                  <a:pt x="35491" y="68418"/>
                </a:lnTo>
                <a:lnTo>
                  <a:pt x="30086" y="72969"/>
                </a:lnTo>
                <a:lnTo>
                  <a:pt x="28626" y="75262"/>
                </a:lnTo>
                <a:lnTo>
                  <a:pt x="25618" y="83040"/>
                </a:lnTo>
                <a:lnTo>
                  <a:pt x="21539" y="88570"/>
                </a:lnTo>
                <a:lnTo>
                  <a:pt x="16551" y="96742"/>
                </a:lnTo>
                <a:lnTo>
                  <a:pt x="13887" y="101588"/>
                </a:lnTo>
                <a:lnTo>
                  <a:pt x="8388" y="109513"/>
                </a:lnTo>
                <a:lnTo>
                  <a:pt x="5588" y="112960"/>
                </a:lnTo>
                <a:lnTo>
                  <a:pt x="3721" y="117163"/>
                </a:lnTo>
                <a:lnTo>
                  <a:pt x="2476" y="121870"/>
                </a:lnTo>
                <a:lnTo>
                  <a:pt x="1648" y="126912"/>
                </a:lnTo>
                <a:lnTo>
                  <a:pt x="1093" y="132179"/>
                </a:lnTo>
                <a:lnTo>
                  <a:pt x="725" y="137596"/>
                </a:lnTo>
                <a:lnTo>
                  <a:pt x="479" y="143111"/>
                </a:lnTo>
                <a:lnTo>
                  <a:pt x="207" y="154320"/>
                </a:lnTo>
                <a:lnTo>
                  <a:pt x="0" y="196988"/>
                </a:lnTo>
                <a:lnTo>
                  <a:pt x="948" y="202709"/>
                </a:lnTo>
                <a:lnTo>
                  <a:pt x="2534" y="209381"/>
                </a:lnTo>
                <a:lnTo>
                  <a:pt x="4542" y="216686"/>
                </a:lnTo>
                <a:lnTo>
                  <a:pt x="5881" y="222508"/>
                </a:lnTo>
                <a:lnTo>
                  <a:pt x="6774" y="227342"/>
                </a:lnTo>
                <a:lnTo>
                  <a:pt x="7370" y="231518"/>
                </a:lnTo>
                <a:lnTo>
                  <a:pt x="8719" y="236206"/>
                </a:lnTo>
                <a:lnTo>
                  <a:pt x="10571" y="241237"/>
                </a:lnTo>
                <a:lnTo>
                  <a:pt x="12759" y="246496"/>
                </a:lnTo>
                <a:lnTo>
                  <a:pt x="15169" y="250954"/>
                </a:lnTo>
                <a:lnTo>
                  <a:pt x="20387" y="258448"/>
                </a:lnTo>
                <a:lnTo>
                  <a:pt x="24065" y="260827"/>
                </a:lnTo>
                <a:lnTo>
                  <a:pt x="28422" y="262413"/>
                </a:lnTo>
                <a:lnTo>
                  <a:pt x="33231" y="263471"/>
                </a:lnTo>
                <a:lnTo>
                  <a:pt x="37390" y="264176"/>
                </a:lnTo>
                <a:lnTo>
                  <a:pt x="41115" y="264646"/>
                </a:lnTo>
                <a:lnTo>
                  <a:pt x="44550" y="264959"/>
                </a:lnTo>
                <a:lnTo>
                  <a:pt x="48746" y="265168"/>
                </a:lnTo>
                <a:lnTo>
                  <a:pt x="58488" y="265400"/>
                </a:lnTo>
                <a:lnTo>
                  <a:pt x="84165" y="265569"/>
                </a:lnTo>
                <a:lnTo>
                  <a:pt x="88491" y="264623"/>
                </a:lnTo>
                <a:lnTo>
                  <a:pt x="92327" y="263039"/>
                </a:lnTo>
                <a:lnTo>
                  <a:pt x="95837" y="261030"/>
                </a:lnTo>
                <a:lnTo>
                  <a:pt x="99130" y="257786"/>
                </a:lnTo>
                <a:lnTo>
                  <a:pt x="102278" y="253719"/>
                </a:lnTo>
                <a:lnTo>
                  <a:pt x="105328" y="249101"/>
                </a:lnTo>
                <a:lnTo>
                  <a:pt x="109267" y="245071"/>
                </a:lnTo>
                <a:lnTo>
                  <a:pt x="113798" y="241432"/>
                </a:lnTo>
                <a:lnTo>
                  <a:pt x="118724" y="238053"/>
                </a:lnTo>
                <a:lnTo>
                  <a:pt x="122960" y="232943"/>
                </a:lnTo>
                <a:lnTo>
                  <a:pt x="126737" y="226679"/>
                </a:lnTo>
                <a:lnTo>
                  <a:pt x="130207" y="219645"/>
                </a:lnTo>
                <a:lnTo>
                  <a:pt x="134425" y="213051"/>
                </a:lnTo>
                <a:lnTo>
                  <a:pt x="139143" y="206750"/>
                </a:lnTo>
                <a:lnTo>
                  <a:pt x="144192" y="200645"/>
                </a:lnTo>
                <a:lnTo>
                  <a:pt x="148512" y="193717"/>
                </a:lnTo>
                <a:lnTo>
                  <a:pt x="152344" y="186240"/>
                </a:lnTo>
                <a:lnTo>
                  <a:pt x="155851" y="178399"/>
                </a:lnTo>
                <a:lnTo>
                  <a:pt x="159141" y="170313"/>
                </a:lnTo>
                <a:lnTo>
                  <a:pt x="162288" y="162066"/>
                </a:lnTo>
                <a:lnTo>
                  <a:pt x="165338" y="153710"/>
                </a:lnTo>
                <a:lnTo>
                  <a:pt x="168323" y="146234"/>
                </a:lnTo>
                <a:lnTo>
                  <a:pt x="171267" y="139346"/>
                </a:lnTo>
                <a:lnTo>
                  <a:pt x="174180" y="132848"/>
                </a:lnTo>
                <a:lnTo>
                  <a:pt x="176124" y="125659"/>
                </a:lnTo>
                <a:lnTo>
                  <a:pt x="177420" y="118009"/>
                </a:lnTo>
                <a:lnTo>
                  <a:pt x="178283" y="110051"/>
                </a:lnTo>
                <a:lnTo>
                  <a:pt x="178859" y="101888"/>
                </a:lnTo>
                <a:lnTo>
                  <a:pt x="179242" y="93589"/>
                </a:lnTo>
                <a:lnTo>
                  <a:pt x="179783" y="70796"/>
                </a:lnTo>
                <a:lnTo>
                  <a:pt x="179965" y="46028"/>
                </a:lnTo>
                <a:lnTo>
                  <a:pt x="179027" y="40156"/>
                </a:lnTo>
                <a:lnTo>
                  <a:pt x="177451" y="34337"/>
                </a:lnTo>
                <a:lnTo>
                  <a:pt x="175446" y="28552"/>
                </a:lnTo>
                <a:lnTo>
                  <a:pt x="173157" y="23744"/>
                </a:lnTo>
                <a:lnTo>
                  <a:pt x="168075" y="15860"/>
                </a:lnTo>
                <a:lnTo>
                  <a:pt x="162641" y="9181"/>
                </a:lnTo>
                <a:lnTo>
                  <a:pt x="159858" y="6067"/>
                </a:lnTo>
                <a:lnTo>
                  <a:pt x="156098" y="3991"/>
                </a:lnTo>
                <a:lnTo>
                  <a:pt x="151686" y="2606"/>
                </a:lnTo>
                <a:lnTo>
                  <a:pt x="146840" y="1684"/>
                </a:lnTo>
                <a:lnTo>
                  <a:pt x="142657" y="1069"/>
                </a:lnTo>
                <a:lnTo>
                  <a:pt x="138915" y="658"/>
                </a:lnTo>
                <a:lnTo>
                  <a:pt x="135469" y="385"/>
                </a:lnTo>
                <a:lnTo>
                  <a:pt x="131266" y="203"/>
                </a:lnTo>
                <a:lnTo>
                  <a:pt x="121516" y="0"/>
                </a:lnTo>
                <a:lnTo>
                  <a:pt x="117202" y="899"/>
                </a:lnTo>
                <a:lnTo>
                  <a:pt x="113373" y="2450"/>
                </a:lnTo>
                <a:lnTo>
                  <a:pt x="109867" y="4437"/>
                </a:lnTo>
                <a:lnTo>
                  <a:pt x="105626" y="7667"/>
                </a:lnTo>
                <a:lnTo>
                  <a:pt x="100893" y="11725"/>
                </a:lnTo>
                <a:lnTo>
                  <a:pt x="95833" y="16335"/>
                </a:lnTo>
                <a:lnTo>
                  <a:pt x="91506" y="21313"/>
                </a:lnTo>
                <a:lnTo>
                  <a:pt x="87670" y="26538"/>
                </a:lnTo>
                <a:lnTo>
                  <a:pt x="84160" y="31925"/>
                </a:lnTo>
                <a:lnTo>
                  <a:pt x="80868" y="36469"/>
                </a:lnTo>
                <a:lnTo>
                  <a:pt x="77720" y="40452"/>
                </a:lnTo>
                <a:lnTo>
                  <a:pt x="74669" y="44059"/>
                </a:lnTo>
                <a:lnTo>
                  <a:pt x="71683" y="47416"/>
                </a:lnTo>
                <a:lnTo>
                  <a:pt x="59995" y="598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123"/>
          <p:cNvSpPr/>
          <p:nvPr/>
        </p:nvSpPr>
        <p:spPr>
          <a:xfrm>
            <a:off x="7512485" y="5855017"/>
            <a:ext cx="171332" cy="351311"/>
          </a:xfrm>
          <a:custGeom>
            <a:avLst/>
            <a:gdLst/>
            <a:ahLst/>
            <a:cxnLst/>
            <a:rect l="0" t="0" r="0" b="0"/>
            <a:pathLst>
              <a:path w="171332" h="351311">
                <a:moveTo>
                  <a:pt x="162759" y="8573"/>
                </a:moveTo>
                <a:lnTo>
                  <a:pt x="154541" y="353"/>
                </a:lnTo>
                <a:lnTo>
                  <a:pt x="149741" y="105"/>
                </a:lnTo>
                <a:lnTo>
                  <a:pt x="145477" y="21"/>
                </a:lnTo>
                <a:lnTo>
                  <a:pt x="103883" y="0"/>
                </a:lnTo>
                <a:lnTo>
                  <a:pt x="99696" y="953"/>
                </a:lnTo>
                <a:lnTo>
                  <a:pt x="95952" y="2540"/>
                </a:lnTo>
                <a:lnTo>
                  <a:pt x="92504" y="4551"/>
                </a:lnTo>
                <a:lnTo>
                  <a:pt x="88300" y="6844"/>
                </a:lnTo>
                <a:lnTo>
                  <a:pt x="78549" y="11932"/>
                </a:lnTo>
                <a:lnTo>
                  <a:pt x="74234" y="13670"/>
                </a:lnTo>
                <a:lnTo>
                  <a:pt x="70405" y="14828"/>
                </a:lnTo>
                <a:lnTo>
                  <a:pt x="66900" y="15601"/>
                </a:lnTo>
                <a:lnTo>
                  <a:pt x="63611" y="17067"/>
                </a:lnTo>
                <a:lnTo>
                  <a:pt x="60465" y="18999"/>
                </a:lnTo>
                <a:lnTo>
                  <a:pt x="57416" y="21238"/>
                </a:lnTo>
                <a:lnTo>
                  <a:pt x="53478" y="23684"/>
                </a:lnTo>
                <a:lnTo>
                  <a:pt x="48948" y="26267"/>
                </a:lnTo>
                <a:lnTo>
                  <a:pt x="44023" y="28941"/>
                </a:lnTo>
                <a:lnTo>
                  <a:pt x="39787" y="31677"/>
                </a:lnTo>
                <a:lnTo>
                  <a:pt x="36010" y="34453"/>
                </a:lnTo>
                <a:lnTo>
                  <a:pt x="32540" y="37256"/>
                </a:lnTo>
                <a:lnTo>
                  <a:pt x="29274" y="40077"/>
                </a:lnTo>
                <a:lnTo>
                  <a:pt x="26144" y="42911"/>
                </a:lnTo>
                <a:lnTo>
                  <a:pt x="20127" y="48599"/>
                </a:lnTo>
                <a:lnTo>
                  <a:pt x="14278" y="54302"/>
                </a:lnTo>
                <a:lnTo>
                  <a:pt x="12337" y="58109"/>
                </a:lnTo>
                <a:lnTo>
                  <a:pt x="10179" y="67419"/>
                </a:lnTo>
                <a:lnTo>
                  <a:pt x="6681" y="75367"/>
                </a:lnTo>
                <a:lnTo>
                  <a:pt x="2904" y="82074"/>
                </a:lnTo>
                <a:lnTo>
                  <a:pt x="1225" y="88230"/>
                </a:lnTo>
                <a:lnTo>
                  <a:pt x="147" y="98990"/>
                </a:lnTo>
                <a:lnTo>
                  <a:pt x="0" y="101146"/>
                </a:lnTo>
                <a:lnTo>
                  <a:pt x="2474" y="104644"/>
                </a:lnTo>
                <a:lnTo>
                  <a:pt x="4468" y="106910"/>
                </a:lnTo>
                <a:lnTo>
                  <a:pt x="6749" y="108421"/>
                </a:lnTo>
                <a:lnTo>
                  <a:pt x="11824" y="110100"/>
                </a:lnTo>
                <a:lnTo>
                  <a:pt x="13558" y="111500"/>
                </a:lnTo>
                <a:lnTo>
                  <a:pt x="14715" y="113386"/>
                </a:lnTo>
                <a:lnTo>
                  <a:pt x="15485" y="115596"/>
                </a:lnTo>
                <a:lnTo>
                  <a:pt x="16952" y="117069"/>
                </a:lnTo>
                <a:lnTo>
                  <a:pt x="18882" y="118051"/>
                </a:lnTo>
                <a:lnTo>
                  <a:pt x="23566" y="119142"/>
                </a:lnTo>
                <a:lnTo>
                  <a:pt x="28824" y="119628"/>
                </a:lnTo>
                <a:lnTo>
                  <a:pt x="31559" y="118804"/>
                </a:lnTo>
                <a:lnTo>
                  <a:pt x="34335" y="117303"/>
                </a:lnTo>
                <a:lnTo>
                  <a:pt x="37138" y="115349"/>
                </a:lnTo>
                <a:lnTo>
                  <a:pt x="39960" y="114047"/>
                </a:lnTo>
                <a:lnTo>
                  <a:pt x="42793" y="113179"/>
                </a:lnTo>
                <a:lnTo>
                  <a:pt x="45635" y="112600"/>
                </a:lnTo>
                <a:lnTo>
                  <a:pt x="48481" y="111262"/>
                </a:lnTo>
                <a:lnTo>
                  <a:pt x="51332" y="109417"/>
                </a:lnTo>
                <a:lnTo>
                  <a:pt x="54184" y="107235"/>
                </a:lnTo>
                <a:lnTo>
                  <a:pt x="57039" y="104828"/>
                </a:lnTo>
                <a:lnTo>
                  <a:pt x="59893" y="102270"/>
                </a:lnTo>
                <a:lnTo>
                  <a:pt x="62750" y="99612"/>
                </a:lnTo>
                <a:lnTo>
                  <a:pt x="80069" y="82612"/>
                </a:lnTo>
                <a:lnTo>
                  <a:pt x="96684" y="66066"/>
                </a:lnTo>
                <a:lnTo>
                  <a:pt x="99659" y="62141"/>
                </a:lnTo>
                <a:lnTo>
                  <a:pt x="102595" y="57620"/>
                </a:lnTo>
                <a:lnTo>
                  <a:pt x="105505" y="52701"/>
                </a:lnTo>
                <a:lnTo>
                  <a:pt x="108397" y="48469"/>
                </a:lnTo>
                <a:lnTo>
                  <a:pt x="111278" y="44696"/>
                </a:lnTo>
                <a:lnTo>
                  <a:pt x="114151" y="41227"/>
                </a:lnTo>
                <a:lnTo>
                  <a:pt x="117019" y="37010"/>
                </a:lnTo>
                <a:lnTo>
                  <a:pt x="119884" y="32293"/>
                </a:lnTo>
                <a:lnTo>
                  <a:pt x="122745" y="27244"/>
                </a:lnTo>
                <a:lnTo>
                  <a:pt x="125606" y="22925"/>
                </a:lnTo>
                <a:lnTo>
                  <a:pt x="128465" y="19094"/>
                </a:lnTo>
                <a:lnTo>
                  <a:pt x="135348" y="10651"/>
                </a:lnTo>
                <a:lnTo>
                  <a:pt x="138830" y="6956"/>
                </a:lnTo>
                <a:lnTo>
                  <a:pt x="145218" y="407"/>
                </a:lnTo>
                <a:lnTo>
                  <a:pt x="150048" y="121"/>
                </a:lnTo>
                <a:lnTo>
                  <a:pt x="152961" y="36"/>
                </a:lnTo>
                <a:lnTo>
                  <a:pt x="153369" y="977"/>
                </a:lnTo>
                <a:lnTo>
                  <a:pt x="154079" y="7384"/>
                </a:lnTo>
                <a:lnTo>
                  <a:pt x="154156" y="17322"/>
                </a:lnTo>
                <a:lnTo>
                  <a:pt x="156713" y="27066"/>
                </a:lnTo>
                <a:lnTo>
                  <a:pt x="160073" y="37747"/>
                </a:lnTo>
                <a:lnTo>
                  <a:pt x="160968" y="43262"/>
                </a:lnTo>
                <a:lnTo>
                  <a:pt x="161565" y="48844"/>
                </a:lnTo>
                <a:lnTo>
                  <a:pt x="161963" y="54470"/>
                </a:lnTo>
                <a:lnTo>
                  <a:pt x="162229" y="60126"/>
                </a:lnTo>
                <a:lnTo>
                  <a:pt x="162405" y="65802"/>
                </a:lnTo>
                <a:lnTo>
                  <a:pt x="163476" y="73395"/>
                </a:lnTo>
                <a:lnTo>
                  <a:pt x="165142" y="82268"/>
                </a:lnTo>
                <a:lnTo>
                  <a:pt x="167206" y="91993"/>
                </a:lnTo>
                <a:lnTo>
                  <a:pt x="168581" y="101333"/>
                </a:lnTo>
                <a:lnTo>
                  <a:pt x="169498" y="110418"/>
                </a:lnTo>
                <a:lnTo>
                  <a:pt x="170110" y="119332"/>
                </a:lnTo>
                <a:lnTo>
                  <a:pt x="170518" y="129085"/>
                </a:lnTo>
                <a:lnTo>
                  <a:pt x="170970" y="150081"/>
                </a:lnTo>
                <a:lnTo>
                  <a:pt x="171322" y="239567"/>
                </a:lnTo>
                <a:lnTo>
                  <a:pt x="170373" y="248294"/>
                </a:lnTo>
                <a:lnTo>
                  <a:pt x="168788" y="256970"/>
                </a:lnTo>
                <a:lnTo>
                  <a:pt x="166778" y="265610"/>
                </a:lnTo>
                <a:lnTo>
                  <a:pt x="166392" y="273276"/>
                </a:lnTo>
                <a:lnTo>
                  <a:pt x="167086" y="280292"/>
                </a:lnTo>
                <a:lnTo>
                  <a:pt x="168501" y="286874"/>
                </a:lnTo>
                <a:lnTo>
                  <a:pt x="169445" y="293167"/>
                </a:lnTo>
                <a:lnTo>
                  <a:pt x="170074" y="299267"/>
                </a:lnTo>
                <a:lnTo>
                  <a:pt x="170494" y="305239"/>
                </a:lnTo>
                <a:lnTo>
                  <a:pt x="170773" y="311125"/>
                </a:lnTo>
                <a:lnTo>
                  <a:pt x="171083" y="322745"/>
                </a:lnTo>
                <a:lnTo>
                  <a:pt x="171331" y="350926"/>
                </a:lnTo>
                <a:lnTo>
                  <a:pt x="168791" y="351230"/>
                </a:lnTo>
                <a:lnTo>
                  <a:pt x="166781" y="351310"/>
                </a:lnTo>
                <a:lnTo>
                  <a:pt x="165440" y="350412"/>
                </a:lnTo>
                <a:lnTo>
                  <a:pt x="164547" y="348861"/>
                </a:lnTo>
                <a:lnTo>
                  <a:pt x="162759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n is even, n</a:t>
            </a:r>
            <a:r>
              <a:rPr lang="en-US" sz="4000" dirty="0" smtClean="0">
                <a:cs typeface="Arial" charset="0"/>
              </a:rPr>
              <a:t> ≥ 2</a:t>
            </a:r>
            <a:endParaRPr lang="en-US" sz="40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590550" indent="-533400" eaLnBrk="1" hangingPunct="1">
              <a:tabLst>
                <a:tab pos="5089525" algn="l"/>
              </a:tabLst>
            </a:pPr>
            <a:r>
              <a:rPr lang="en-US" dirty="0" smtClean="0">
                <a:cs typeface="Arial" charset="0"/>
              </a:rPr>
              <a:t>a&gt;0: The graph rises both to the left and the right</a:t>
            </a:r>
          </a:p>
          <a:p>
            <a:pPr marL="590550" indent="-533400" eaLnBrk="1" hangingPunct="1">
              <a:tabLst>
                <a:tab pos="5089525" algn="l"/>
              </a:tabLst>
            </a:pPr>
            <a:r>
              <a:rPr lang="en-US" dirty="0" smtClean="0">
                <a:cs typeface="Arial" charset="0"/>
              </a:rPr>
              <a:t>a&lt;0: the graph falls both to the left and right</a:t>
            </a:r>
          </a:p>
          <a:p>
            <a:pPr marL="609600" indent="-609600" eaLnBrk="1" hangingPunct="1">
              <a:buFontTx/>
              <a:buNone/>
              <a:tabLst>
                <a:tab pos="5089525" algn="l"/>
              </a:tabLst>
            </a:pPr>
            <a:endParaRPr lang="en-US" dirty="0" smtClean="0">
              <a:cs typeface="Arial" charset="0"/>
            </a:endParaRPr>
          </a:p>
          <a:p>
            <a:pPr marL="609600" indent="-609600" eaLnBrk="1" hangingPunct="1">
              <a:buFontTx/>
              <a:buNone/>
              <a:tabLst>
                <a:tab pos="5089525" algn="l"/>
              </a:tabLst>
            </a:pPr>
            <a:endParaRPr lang="en-US" dirty="0" smtClean="0">
              <a:cs typeface="Arial" charset="0"/>
            </a:endParaRPr>
          </a:p>
        </p:txBody>
      </p:sp>
      <p:pic>
        <p:nvPicPr>
          <p:cNvPr id="6173" name="Picture 2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160339"/>
            <a:ext cx="4038600" cy="340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MARTPenAnnotation1091"/>
          <p:cNvSpPr/>
          <p:nvPr/>
        </p:nvSpPr>
        <p:spPr>
          <a:xfrm>
            <a:off x="7906703" y="2340323"/>
            <a:ext cx="205740" cy="205710"/>
          </a:xfrm>
          <a:custGeom>
            <a:avLst/>
            <a:gdLst/>
            <a:ahLst/>
            <a:cxnLst/>
            <a:rect l="0" t="0" r="0" b="0"/>
            <a:pathLst>
              <a:path w="205740" h="205710">
                <a:moveTo>
                  <a:pt x="8572" y="8541"/>
                </a:moveTo>
                <a:lnTo>
                  <a:pt x="30" y="0"/>
                </a:lnTo>
                <a:lnTo>
                  <a:pt x="0" y="8189"/>
                </a:lnTo>
                <a:lnTo>
                  <a:pt x="5890" y="14363"/>
                </a:lnTo>
                <a:lnTo>
                  <a:pt x="28691" y="37234"/>
                </a:lnTo>
                <a:lnTo>
                  <a:pt x="30558" y="40052"/>
                </a:lnTo>
                <a:lnTo>
                  <a:pt x="32630" y="45724"/>
                </a:lnTo>
                <a:lnTo>
                  <a:pt x="36092" y="51419"/>
                </a:lnTo>
                <a:lnTo>
                  <a:pt x="40805" y="57126"/>
                </a:lnTo>
                <a:lnTo>
                  <a:pt x="46075" y="62837"/>
                </a:lnTo>
                <a:lnTo>
                  <a:pt x="49766" y="65694"/>
                </a:lnTo>
                <a:lnTo>
                  <a:pt x="54133" y="68550"/>
                </a:lnTo>
                <a:lnTo>
                  <a:pt x="58948" y="71407"/>
                </a:lnTo>
                <a:lnTo>
                  <a:pt x="63112" y="74265"/>
                </a:lnTo>
                <a:lnTo>
                  <a:pt x="66838" y="77122"/>
                </a:lnTo>
                <a:lnTo>
                  <a:pt x="70276" y="79979"/>
                </a:lnTo>
                <a:lnTo>
                  <a:pt x="76636" y="85694"/>
                </a:lnTo>
                <a:lnTo>
                  <a:pt x="82638" y="91409"/>
                </a:lnTo>
                <a:lnTo>
                  <a:pt x="88481" y="97124"/>
                </a:lnTo>
                <a:lnTo>
                  <a:pt x="92324" y="99981"/>
                </a:lnTo>
                <a:lnTo>
                  <a:pt x="96791" y="102839"/>
                </a:lnTo>
                <a:lnTo>
                  <a:pt x="101675" y="105697"/>
                </a:lnTo>
                <a:lnTo>
                  <a:pt x="105883" y="109506"/>
                </a:lnTo>
                <a:lnTo>
                  <a:pt x="109641" y="113952"/>
                </a:lnTo>
                <a:lnTo>
                  <a:pt x="113098" y="118820"/>
                </a:lnTo>
                <a:lnTo>
                  <a:pt x="116356" y="123018"/>
                </a:lnTo>
                <a:lnTo>
                  <a:pt x="119480" y="126769"/>
                </a:lnTo>
                <a:lnTo>
                  <a:pt x="122516" y="130222"/>
                </a:lnTo>
                <a:lnTo>
                  <a:pt x="128429" y="136600"/>
                </a:lnTo>
                <a:lnTo>
                  <a:pt x="137112" y="145545"/>
                </a:lnTo>
                <a:lnTo>
                  <a:pt x="148580" y="157100"/>
                </a:lnTo>
                <a:lnTo>
                  <a:pt x="152393" y="159968"/>
                </a:lnTo>
                <a:lnTo>
                  <a:pt x="156839" y="162833"/>
                </a:lnTo>
                <a:lnTo>
                  <a:pt x="161709" y="165695"/>
                </a:lnTo>
                <a:lnTo>
                  <a:pt x="165908" y="168556"/>
                </a:lnTo>
                <a:lnTo>
                  <a:pt x="169661" y="171415"/>
                </a:lnTo>
                <a:lnTo>
                  <a:pt x="173114" y="174274"/>
                </a:lnTo>
                <a:lnTo>
                  <a:pt x="175416" y="177132"/>
                </a:lnTo>
                <a:lnTo>
                  <a:pt x="176951" y="179990"/>
                </a:lnTo>
                <a:lnTo>
                  <a:pt x="177976" y="182848"/>
                </a:lnTo>
                <a:lnTo>
                  <a:pt x="179610" y="184754"/>
                </a:lnTo>
                <a:lnTo>
                  <a:pt x="181652" y="186024"/>
                </a:lnTo>
                <a:lnTo>
                  <a:pt x="183967" y="186871"/>
                </a:lnTo>
                <a:lnTo>
                  <a:pt x="185509" y="188387"/>
                </a:lnTo>
                <a:lnTo>
                  <a:pt x="186537" y="190351"/>
                </a:lnTo>
                <a:lnTo>
                  <a:pt x="187223" y="192613"/>
                </a:lnTo>
                <a:lnTo>
                  <a:pt x="188633" y="194121"/>
                </a:lnTo>
                <a:lnTo>
                  <a:pt x="190525" y="195126"/>
                </a:lnTo>
                <a:lnTo>
                  <a:pt x="192739" y="195796"/>
                </a:lnTo>
                <a:lnTo>
                  <a:pt x="194214" y="197196"/>
                </a:lnTo>
                <a:lnTo>
                  <a:pt x="195199" y="199081"/>
                </a:lnTo>
                <a:lnTo>
                  <a:pt x="197051" y="205321"/>
                </a:lnTo>
                <a:lnTo>
                  <a:pt x="203035" y="205632"/>
                </a:lnTo>
                <a:lnTo>
                  <a:pt x="205739" y="205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92"/>
          <p:cNvSpPr/>
          <p:nvPr/>
        </p:nvSpPr>
        <p:spPr>
          <a:xfrm>
            <a:off x="7923847" y="2366010"/>
            <a:ext cx="145734" cy="179635"/>
          </a:xfrm>
          <a:custGeom>
            <a:avLst/>
            <a:gdLst/>
            <a:ahLst/>
            <a:cxnLst/>
            <a:rect l="0" t="0" r="0" b="0"/>
            <a:pathLst>
              <a:path w="145734" h="179635">
                <a:moveTo>
                  <a:pt x="145733" y="0"/>
                </a:moveTo>
                <a:lnTo>
                  <a:pt x="137514" y="0"/>
                </a:lnTo>
                <a:lnTo>
                  <a:pt x="134777" y="2540"/>
                </a:lnTo>
                <a:lnTo>
                  <a:pt x="132713" y="4551"/>
                </a:lnTo>
                <a:lnTo>
                  <a:pt x="131338" y="6844"/>
                </a:lnTo>
                <a:lnTo>
                  <a:pt x="129811" y="11931"/>
                </a:lnTo>
                <a:lnTo>
                  <a:pt x="126591" y="17368"/>
                </a:lnTo>
                <a:lnTo>
                  <a:pt x="124400" y="20151"/>
                </a:lnTo>
                <a:lnTo>
                  <a:pt x="121985" y="22959"/>
                </a:lnTo>
                <a:lnTo>
                  <a:pt x="119424" y="25783"/>
                </a:lnTo>
                <a:lnTo>
                  <a:pt x="114036" y="31462"/>
                </a:lnTo>
                <a:lnTo>
                  <a:pt x="108468" y="37160"/>
                </a:lnTo>
                <a:lnTo>
                  <a:pt x="105649" y="40966"/>
                </a:lnTo>
                <a:lnTo>
                  <a:pt x="102818" y="45408"/>
                </a:lnTo>
                <a:lnTo>
                  <a:pt x="99977" y="50274"/>
                </a:lnTo>
                <a:lnTo>
                  <a:pt x="97133" y="54471"/>
                </a:lnTo>
                <a:lnTo>
                  <a:pt x="94282" y="58222"/>
                </a:lnTo>
                <a:lnTo>
                  <a:pt x="91429" y="61674"/>
                </a:lnTo>
                <a:lnTo>
                  <a:pt x="88576" y="64929"/>
                </a:lnTo>
                <a:lnTo>
                  <a:pt x="85721" y="68051"/>
                </a:lnTo>
                <a:lnTo>
                  <a:pt x="80008" y="74060"/>
                </a:lnTo>
                <a:lnTo>
                  <a:pt x="49769" y="104526"/>
                </a:lnTo>
                <a:lnTo>
                  <a:pt x="46515" y="108737"/>
                </a:lnTo>
                <a:lnTo>
                  <a:pt x="43392" y="113448"/>
                </a:lnTo>
                <a:lnTo>
                  <a:pt x="40359" y="118495"/>
                </a:lnTo>
                <a:lnTo>
                  <a:pt x="38335" y="122811"/>
                </a:lnTo>
                <a:lnTo>
                  <a:pt x="36988" y="126642"/>
                </a:lnTo>
                <a:lnTo>
                  <a:pt x="36089" y="130148"/>
                </a:lnTo>
                <a:lnTo>
                  <a:pt x="34537" y="133437"/>
                </a:lnTo>
                <a:lnTo>
                  <a:pt x="32550" y="136583"/>
                </a:lnTo>
                <a:lnTo>
                  <a:pt x="30272" y="139633"/>
                </a:lnTo>
                <a:lnTo>
                  <a:pt x="27802" y="142618"/>
                </a:lnTo>
                <a:lnTo>
                  <a:pt x="25201" y="145561"/>
                </a:lnTo>
                <a:lnTo>
                  <a:pt x="22516" y="148476"/>
                </a:lnTo>
                <a:lnTo>
                  <a:pt x="20726" y="151371"/>
                </a:lnTo>
                <a:lnTo>
                  <a:pt x="19532" y="154254"/>
                </a:lnTo>
                <a:lnTo>
                  <a:pt x="18737" y="157128"/>
                </a:lnTo>
                <a:lnTo>
                  <a:pt x="17254" y="159045"/>
                </a:lnTo>
                <a:lnTo>
                  <a:pt x="15313" y="160322"/>
                </a:lnTo>
                <a:lnTo>
                  <a:pt x="13066" y="161174"/>
                </a:lnTo>
                <a:lnTo>
                  <a:pt x="10615" y="162694"/>
                </a:lnTo>
                <a:lnTo>
                  <a:pt x="8030" y="164660"/>
                </a:lnTo>
                <a:lnTo>
                  <a:pt x="1587" y="170109"/>
                </a:lnTo>
                <a:lnTo>
                  <a:pt x="1058" y="171508"/>
                </a:lnTo>
                <a:lnTo>
                  <a:pt x="314" y="177076"/>
                </a:lnTo>
                <a:lnTo>
                  <a:pt x="42" y="179634"/>
                </a:lnTo>
                <a:lnTo>
                  <a:pt x="5" y="173186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93"/>
          <p:cNvSpPr/>
          <p:nvPr/>
        </p:nvSpPr>
        <p:spPr>
          <a:xfrm>
            <a:off x="8121015" y="2263150"/>
            <a:ext cx="240030" cy="120003"/>
          </a:xfrm>
          <a:custGeom>
            <a:avLst/>
            <a:gdLst/>
            <a:ahLst/>
            <a:cxnLst/>
            <a:rect l="0" t="0" r="0" b="0"/>
            <a:pathLst>
              <a:path w="240030" h="120003">
                <a:moveTo>
                  <a:pt x="0" y="51425"/>
                </a:moveTo>
                <a:lnTo>
                  <a:pt x="0" y="43205"/>
                </a:lnTo>
                <a:lnTo>
                  <a:pt x="2539" y="40469"/>
                </a:lnTo>
                <a:lnTo>
                  <a:pt x="8219" y="34642"/>
                </a:lnTo>
                <a:lnTo>
                  <a:pt x="8415" y="31901"/>
                </a:lnTo>
                <a:lnTo>
                  <a:pt x="8467" y="29836"/>
                </a:lnTo>
                <a:lnTo>
                  <a:pt x="9455" y="28460"/>
                </a:lnTo>
                <a:lnTo>
                  <a:pt x="11066" y="27542"/>
                </a:lnTo>
                <a:lnTo>
                  <a:pt x="13092" y="26931"/>
                </a:lnTo>
                <a:lnTo>
                  <a:pt x="14443" y="25570"/>
                </a:lnTo>
                <a:lnTo>
                  <a:pt x="15344" y="23711"/>
                </a:lnTo>
                <a:lnTo>
                  <a:pt x="15944" y="21519"/>
                </a:lnTo>
                <a:lnTo>
                  <a:pt x="18250" y="20057"/>
                </a:lnTo>
                <a:lnTo>
                  <a:pt x="21691" y="19083"/>
                </a:lnTo>
                <a:lnTo>
                  <a:pt x="25891" y="18433"/>
                </a:lnTo>
                <a:lnTo>
                  <a:pt x="33097" y="15172"/>
                </a:lnTo>
                <a:lnTo>
                  <a:pt x="36352" y="12969"/>
                </a:lnTo>
                <a:lnTo>
                  <a:pt x="42509" y="10520"/>
                </a:lnTo>
                <a:lnTo>
                  <a:pt x="49372" y="8480"/>
                </a:lnTo>
                <a:lnTo>
                  <a:pt x="53869" y="6602"/>
                </a:lnTo>
                <a:lnTo>
                  <a:pt x="58774" y="4398"/>
                </a:lnTo>
                <a:lnTo>
                  <a:pt x="63947" y="2928"/>
                </a:lnTo>
                <a:lnTo>
                  <a:pt x="69302" y="1949"/>
                </a:lnTo>
                <a:lnTo>
                  <a:pt x="74776" y="1296"/>
                </a:lnTo>
                <a:lnTo>
                  <a:pt x="79378" y="861"/>
                </a:lnTo>
                <a:lnTo>
                  <a:pt x="83398" y="570"/>
                </a:lnTo>
                <a:lnTo>
                  <a:pt x="90405" y="248"/>
                </a:lnTo>
                <a:lnTo>
                  <a:pt x="96695" y="104"/>
                </a:lnTo>
                <a:lnTo>
                  <a:pt x="121640" y="0"/>
                </a:lnTo>
                <a:lnTo>
                  <a:pt x="123956" y="949"/>
                </a:lnTo>
                <a:lnTo>
                  <a:pt x="125500" y="2534"/>
                </a:lnTo>
                <a:lnTo>
                  <a:pt x="126528" y="4543"/>
                </a:lnTo>
                <a:lnTo>
                  <a:pt x="127215" y="6835"/>
                </a:lnTo>
                <a:lnTo>
                  <a:pt x="127672" y="9316"/>
                </a:lnTo>
                <a:lnTo>
                  <a:pt x="127978" y="11922"/>
                </a:lnTo>
                <a:lnTo>
                  <a:pt x="128181" y="14612"/>
                </a:lnTo>
                <a:lnTo>
                  <a:pt x="128316" y="17358"/>
                </a:lnTo>
                <a:lnTo>
                  <a:pt x="128407" y="20141"/>
                </a:lnTo>
                <a:lnTo>
                  <a:pt x="127514" y="22949"/>
                </a:lnTo>
                <a:lnTo>
                  <a:pt x="125966" y="25773"/>
                </a:lnTo>
                <a:lnTo>
                  <a:pt x="123983" y="28609"/>
                </a:lnTo>
                <a:lnTo>
                  <a:pt x="122660" y="31451"/>
                </a:lnTo>
                <a:lnTo>
                  <a:pt x="121777" y="34299"/>
                </a:lnTo>
                <a:lnTo>
                  <a:pt x="121191" y="37150"/>
                </a:lnTo>
                <a:lnTo>
                  <a:pt x="118894" y="40003"/>
                </a:lnTo>
                <a:lnTo>
                  <a:pt x="115457" y="42858"/>
                </a:lnTo>
                <a:lnTo>
                  <a:pt x="111262" y="45714"/>
                </a:lnTo>
                <a:lnTo>
                  <a:pt x="107512" y="48570"/>
                </a:lnTo>
                <a:lnTo>
                  <a:pt x="104059" y="51426"/>
                </a:lnTo>
                <a:lnTo>
                  <a:pt x="100805" y="54283"/>
                </a:lnTo>
                <a:lnTo>
                  <a:pt x="97684" y="58093"/>
                </a:lnTo>
                <a:lnTo>
                  <a:pt x="94650" y="62538"/>
                </a:lnTo>
                <a:lnTo>
                  <a:pt x="91675" y="67406"/>
                </a:lnTo>
                <a:lnTo>
                  <a:pt x="87786" y="71604"/>
                </a:lnTo>
                <a:lnTo>
                  <a:pt x="83289" y="75355"/>
                </a:lnTo>
                <a:lnTo>
                  <a:pt x="78386" y="78808"/>
                </a:lnTo>
                <a:lnTo>
                  <a:pt x="74164" y="82063"/>
                </a:lnTo>
                <a:lnTo>
                  <a:pt x="70398" y="85185"/>
                </a:lnTo>
                <a:lnTo>
                  <a:pt x="66934" y="88219"/>
                </a:lnTo>
                <a:lnTo>
                  <a:pt x="63673" y="90242"/>
                </a:lnTo>
                <a:lnTo>
                  <a:pt x="57509" y="92489"/>
                </a:lnTo>
                <a:lnTo>
                  <a:pt x="55485" y="94041"/>
                </a:lnTo>
                <a:lnTo>
                  <a:pt x="54134" y="96028"/>
                </a:lnTo>
                <a:lnTo>
                  <a:pt x="53234" y="98305"/>
                </a:lnTo>
                <a:lnTo>
                  <a:pt x="51682" y="99823"/>
                </a:lnTo>
                <a:lnTo>
                  <a:pt x="49694" y="100835"/>
                </a:lnTo>
                <a:lnTo>
                  <a:pt x="47417" y="101510"/>
                </a:lnTo>
                <a:lnTo>
                  <a:pt x="45899" y="102912"/>
                </a:lnTo>
                <a:lnTo>
                  <a:pt x="44887" y="104800"/>
                </a:lnTo>
                <a:lnTo>
                  <a:pt x="43262" y="110122"/>
                </a:lnTo>
                <a:lnTo>
                  <a:pt x="43040" y="113390"/>
                </a:lnTo>
                <a:lnTo>
                  <a:pt x="42872" y="119617"/>
                </a:lnTo>
                <a:lnTo>
                  <a:pt x="49708" y="119928"/>
                </a:lnTo>
                <a:lnTo>
                  <a:pt x="83413" y="120002"/>
                </a:lnTo>
                <a:lnTo>
                  <a:pt x="88945" y="119050"/>
                </a:lnTo>
                <a:lnTo>
                  <a:pt x="94540" y="117463"/>
                </a:lnTo>
                <a:lnTo>
                  <a:pt x="100174" y="115453"/>
                </a:lnTo>
                <a:lnTo>
                  <a:pt x="106788" y="114113"/>
                </a:lnTo>
                <a:lnTo>
                  <a:pt x="114054" y="113219"/>
                </a:lnTo>
                <a:lnTo>
                  <a:pt x="121756" y="112623"/>
                </a:lnTo>
                <a:lnTo>
                  <a:pt x="129748" y="111274"/>
                </a:lnTo>
                <a:lnTo>
                  <a:pt x="137934" y="109422"/>
                </a:lnTo>
                <a:lnTo>
                  <a:pt x="146248" y="107234"/>
                </a:lnTo>
                <a:lnTo>
                  <a:pt x="153696" y="104823"/>
                </a:lnTo>
                <a:lnTo>
                  <a:pt x="160567" y="102264"/>
                </a:lnTo>
                <a:lnTo>
                  <a:pt x="167051" y="99605"/>
                </a:lnTo>
                <a:lnTo>
                  <a:pt x="174233" y="97832"/>
                </a:lnTo>
                <a:lnTo>
                  <a:pt x="181878" y="96650"/>
                </a:lnTo>
                <a:lnTo>
                  <a:pt x="189831" y="95863"/>
                </a:lnTo>
                <a:lnTo>
                  <a:pt x="196087" y="95337"/>
                </a:lnTo>
                <a:lnTo>
                  <a:pt x="201209" y="94987"/>
                </a:lnTo>
                <a:lnTo>
                  <a:pt x="205577" y="94754"/>
                </a:lnTo>
                <a:lnTo>
                  <a:pt x="215511" y="94495"/>
                </a:lnTo>
                <a:lnTo>
                  <a:pt x="240029" y="942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94"/>
          <p:cNvSpPr/>
          <p:nvPr/>
        </p:nvSpPr>
        <p:spPr>
          <a:xfrm>
            <a:off x="7786805" y="2957522"/>
            <a:ext cx="214196" cy="188576"/>
          </a:xfrm>
          <a:custGeom>
            <a:avLst/>
            <a:gdLst/>
            <a:ahLst/>
            <a:cxnLst/>
            <a:rect l="0" t="0" r="0" b="0"/>
            <a:pathLst>
              <a:path w="214196" h="188576">
                <a:moveTo>
                  <a:pt x="145614" y="34280"/>
                </a:moveTo>
                <a:lnTo>
                  <a:pt x="145614" y="26899"/>
                </a:lnTo>
                <a:lnTo>
                  <a:pt x="144662" y="26502"/>
                </a:lnTo>
                <a:lnTo>
                  <a:pt x="141063" y="26061"/>
                </a:lnTo>
                <a:lnTo>
                  <a:pt x="139723" y="24990"/>
                </a:lnTo>
                <a:lnTo>
                  <a:pt x="138829" y="23325"/>
                </a:lnTo>
                <a:lnTo>
                  <a:pt x="137396" y="18357"/>
                </a:lnTo>
                <a:lnTo>
                  <a:pt x="132596" y="12946"/>
                </a:lnTo>
                <a:lnTo>
                  <a:pt x="129693" y="9861"/>
                </a:lnTo>
                <a:lnTo>
                  <a:pt x="129014" y="6600"/>
                </a:lnTo>
                <a:lnTo>
                  <a:pt x="128831" y="4397"/>
                </a:lnTo>
                <a:lnTo>
                  <a:pt x="127759" y="2928"/>
                </a:lnTo>
                <a:lnTo>
                  <a:pt x="126091" y="1948"/>
                </a:lnTo>
                <a:lnTo>
                  <a:pt x="121697" y="860"/>
                </a:lnTo>
                <a:lnTo>
                  <a:pt x="116569" y="377"/>
                </a:lnTo>
                <a:lnTo>
                  <a:pt x="111116" y="162"/>
                </a:lnTo>
                <a:lnTo>
                  <a:pt x="102690" y="41"/>
                </a:lnTo>
                <a:lnTo>
                  <a:pt x="86759" y="0"/>
                </a:lnTo>
                <a:lnTo>
                  <a:pt x="82565" y="949"/>
                </a:lnTo>
                <a:lnTo>
                  <a:pt x="78817" y="2534"/>
                </a:lnTo>
                <a:lnTo>
                  <a:pt x="75366" y="4544"/>
                </a:lnTo>
                <a:lnTo>
                  <a:pt x="66450" y="9317"/>
                </a:lnTo>
                <a:lnTo>
                  <a:pt x="61406" y="11923"/>
                </a:lnTo>
                <a:lnTo>
                  <a:pt x="57090" y="14613"/>
                </a:lnTo>
                <a:lnTo>
                  <a:pt x="53261" y="17359"/>
                </a:lnTo>
                <a:lnTo>
                  <a:pt x="49756" y="20141"/>
                </a:lnTo>
                <a:lnTo>
                  <a:pt x="43320" y="25774"/>
                </a:lnTo>
                <a:lnTo>
                  <a:pt x="37286" y="31452"/>
                </a:lnTo>
                <a:lnTo>
                  <a:pt x="31428" y="37151"/>
                </a:lnTo>
                <a:lnTo>
                  <a:pt x="28533" y="40956"/>
                </a:lnTo>
                <a:lnTo>
                  <a:pt x="25650" y="45398"/>
                </a:lnTo>
                <a:lnTo>
                  <a:pt x="22776" y="50265"/>
                </a:lnTo>
                <a:lnTo>
                  <a:pt x="19907" y="55414"/>
                </a:lnTo>
                <a:lnTo>
                  <a:pt x="14180" y="66216"/>
                </a:lnTo>
                <a:lnTo>
                  <a:pt x="12271" y="71763"/>
                </a:lnTo>
                <a:lnTo>
                  <a:pt x="10999" y="77366"/>
                </a:lnTo>
                <a:lnTo>
                  <a:pt x="10151" y="83007"/>
                </a:lnTo>
                <a:lnTo>
                  <a:pt x="8633" y="87720"/>
                </a:lnTo>
                <a:lnTo>
                  <a:pt x="6668" y="91814"/>
                </a:lnTo>
                <a:lnTo>
                  <a:pt x="4407" y="95496"/>
                </a:lnTo>
                <a:lnTo>
                  <a:pt x="2898" y="99856"/>
                </a:lnTo>
                <a:lnTo>
                  <a:pt x="1893" y="104667"/>
                </a:lnTo>
                <a:lnTo>
                  <a:pt x="1222" y="109780"/>
                </a:lnTo>
                <a:lnTo>
                  <a:pt x="776" y="114141"/>
                </a:lnTo>
                <a:lnTo>
                  <a:pt x="478" y="118001"/>
                </a:lnTo>
                <a:lnTo>
                  <a:pt x="280" y="121526"/>
                </a:lnTo>
                <a:lnTo>
                  <a:pt x="59" y="130524"/>
                </a:lnTo>
                <a:lnTo>
                  <a:pt x="0" y="135590"/>
                </a:lnTo>
                <a:lnTo>
                  <a:pt x="913" y="139920"/>
                </a:lnTo>
                <a:lnTo>
                  <a:pt x="2475" y="143759"/>
                </a:lnTo>
                <a:lnTo>
                  <a:pt x="4468" y="147271"/>
                </a:lnTo>
                <a:lnTo>
                  <a:pt x="5796" y="150565"/>
                </a:lnTo>
                <a:lnTo>
                  <a:pt x="6683" y="153714"/>
                </a:lnTo>
                <a:lnTo>
                  <a:pt x="7273" y="156765"/>
                </a:lnTo>
                <a:lnTo>
                  <a:pt x="8619" y="158799"/>
                </a:lnTo>
                <a:lnTo>
                  <a:pt x="10470" y="160155"/>
                </a:lnTo>
                <a:lnTo>
                  <a:pt x="15065" y="161662"/>
                </a:lnTo>
                <a:lnTo>
                  <a:pt x="20282" y="162332"/>
                </a:lnTo>
                <a:lnTo>
                  <a:pt x="23960" y="162511"/>
                </a:lnTo>
                <a:lnTo>
                  <a:pt x="33126" y="162709"/>
                </a:lnTo>
                <a:lnTo>
                  <a:pt x="53831" y="162854"/>
                </a:lnTo>
                <a:lnTo>
                  <a:pt x="56803" y="161906"/>
                </a:lnTo>
                <a:lnTo>
                  <a:pt x="62646" y="158313"/>
                </a:lnTo>
                <a:lnTo>
                  <a:pt x="68417" y="153541"/>
                </a:lnTo>
                <a:lnTo>
                  <a:pt x="75110" y="148245"/>
                </a:lnTo>
                <a:lnTo>
                  <a:pt x="79561" y="145499"/>
                </a:lnTo>
                <a:lnTo>
                  <a:pt x="84434" y="142716"/>
                </a:lnTo>
                <a:lnTo>
                  <a:pt x="88635" y="138956"/>
                </a:lnTo>
                <a:lnTo>
                  <a:pt x="92388" y="134544"/>
                </a:lnTo>
                <a:lnTo>
                  <a:pt x="95842" y="129698"/>
                </a:lnTo>
                <a:lnTo>
                  <a:pt x="99099" y="125514"/>
                </a:lnTo>
                <a:lnTo>
                  <a:pt x="102221" y="121773"/>
                </a:lnTo>
                <a:lnTo>
                  <a:pt x="105255" y="118326"/>
                </a:lnTo>
                <a:lnTo>
                  <a:pt x="108231" y="114123"/>
                </a:lnTo>
                <a:lnTo>
                  <a:pt x="111167" y="109416"/>
                </a:lnTo>
                <a:lnTo>
                  <a:pt x="114077" y="104374"/>
                </a:lnTo>
                <a:lnTo>
                  <a:pt x="116970" y="100059"/>
                </a:lnTo>
                <a:lnTo>
                  <a:pt x="119851" y="96230"/>
                </a:lnTo>
                <a:lnTo>
                  <a:pt x="122723" y="92725"/>
                </a:lnTo>
                <a:lnTo>
                  <a:pt x="124639" y="88483"/>
                </a:lnTo>
                <a:lnTo>
                  <a:pt x="125916" y="83751"/>
                </a:lnTo>
                <a:lnTo>
                  <a:pt x="126767" y="78690"/>
                </a:lnTo>
                <a:lnTo>
                  <a:pt x="128287" y="74365"/>
                </a:lnTo>
                <a:lnTo>
                  <a:pt x="130252" y="70528"/>
                </a:lnTo>
                <a:lnTo>
                  <a:pt x="132516" y="67018"/>
                </a:lnTo>
                <a:lnTo>
                  <a:pt x="134025" y="62773"/>
                </a:lnTo>
                <a:lnTo>
                  <a:pt x="135031" y="58038"/>
                </a:lnTo>
                <a:lnTo>
                  <a:pt x="135701" y="52976"/>
                </a:lnTo>
                <a:lnTo>
                  <a:pt x="136148" y="48649"/>
                </a:lnTo>
                <a:lnTo>
                  <a:pt x="136446" y="44812"/>
                </a:lnTo>
                <a:lnTo>
                  <a:pt x="136644" y="41301"/>
                </a:lnTo>
                <a:lnTo>
                  <a:pt x="136865" y="34861"/>
                </a:lnTo>
                <a:lnTo>
                  <a:pt x="137019" y="25961"/>
                </a:lnTo>
                <a:lnTo>
                  <a:pt x="137042" y="17253"/>
                </a:lnTo>
                <a:lnTo>
                  <a:pt x="137042" y="37289"/>
                </a:lnTo>
                <a:lnTo>
                  <a:pt x="137995" y="41049"/>
                </a:lnTo>
                <a:lnTo>
                  <a:pt x="139582" y="45460"/>
                </a:lnTo>
                <a:lnTo>
                  <a:pt x="141593" y="50306"/>
                </a:lnTo>
                <a:lnTo>
                  <a:pt x="142934" y="54489"/>
                </a:lnTo>
                <a:lnTo>
                  <a:pt x="143827" y="58230"/>
                </a:lnTo>
                <a:lnTo>
                  <a:pt x="144424" y="61677"/>
                </a:lnTo>
                <a:lnTo>
                  <a:pt x="144820" y="65880"/>
                </a:lnTo>
                <a:lnTo>
                  <a:pt x="145085" y="70586"/>
                </a:lnTo>
                <a:lnTo>
                  <a:pt x="145379" y="80896"/>
                </a:lnTo>
                <a:lnTo>
                  <a:pt x="145583" y="104142"/>
                </a:lnTo>
                <a:lnTo>
                  <a:pt x="146547" y="108477"/>
                </a:lnTo>
                <a:lnTo>
                  <a:pt x="148140" y="113272"/>
                </a:lnTo>
                <a:lnTo>
                  <a:pt x="150156" y="118374"/>
                </a:lnTo>
                <a:lnTo>
                  <a:pt x="152452" y="123680"/>
                </a:lnTo>
                <a:lnTo>
                  <a:pt x="157544" y="134656"/>
                </a:lnTo>
                <a:lnTo>
                  <a:pt x="159282" y="139297"/>
                </a:lnTo>
                <a:lnTo>
                  <a:pt x="160442" y="143344"/>
                </a:lnTo>
                <a:lnTo>
                  <a:pt x="161214" y="146995"/>
                </a:lnTo>
                <a:lnTo>
                  <a:pt x="162682" y="150381"/>
                </a:lnTo>
                <a:lnTo>
                  <a:pt x="164613" y="153590"/>
                </a:lnTo>
                <a:lnTo>
                  <a:pt x="166852" y="156683"/>
                </a:lnTo>
                <a:lnTo>
                  <a:pt x="169298" y="159697"/>
                </a:lnTo>
                <a:lnTo>
                  <a:pt x="174555" y="165586"/>
                </a:lnTo>
                <a:lnTo>
                  <a:pt x="176338" y="168490"/>
                </a:lnTo>
                <a:lnTo>
                  <a:pt x="178319" y="174256"/>
                </a:lnTo>
                <a:lnTo>
                  <a:pt x="179801" y="176175"/>
                </a:lnTo>
                <a:lnTo>
                  <a:pt x="181740" y="177454"/>
                </a:lnTo>
                <a:lnTo>
                  <a:pt x="183985" y="178307"/>
                </a:lnTo>
                <a:lnTo>
                  <a:pt x="189021" y="181795"/>
                </a:lnTo>
                <a:lnTo>
                  <a:pt x="191697" y="184058"/>
                </a:lnTo>
                <a:lnTo>
                  <a:pt x="194434" y="185567"/>
                </a:lnTo>
                <a:lnTo>
                  <a:pt x="200014" y="187244"/>
                </a:lnTo>
                <a:lnTo>
                  <a:pt x="205130" y="188467"/>
                </a:lnTo>
                <a:lnTo>
                  <a:pt x="211416" y="188562"/>
                </a:lnTo>
                <a:lnTo>
                  <a:pt x="212960" y="188575"/>
                </a:lnTo>
                <a:lnTo>
                  <a:pt x="213371" y="187626"/>
                </a:lnTo>
                <a:lnTo>
                  <a:pt x="213646" y="186040"/>
                </a:lnTo>
                <a:lnTo>
                  <a:pt x="214195" y="18001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95"/>
          <p:cNvSpPr/>
          <p:nvPr/>
        </p:nvSpPr>
        <p:spPr>
          <a:xfrm>
            <a:off x="8069580" y="2940367"/>
            <a:ext cx="222851" cy="197165"/>
          </a:xfrm>
          <a:custGeom>
            <a:avLst/>
            <a:gdLst/>
            <a:ahLst/>
            <a:cxnLst/>
            <a:rect l="0" t="0" r="0" b="0"/>
            <a:pathLst>
              <a:path w="222851" h="197165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1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2" y="12770"/>
                </a:lnTo>
                <a:lnTo>
                  <a:pt x="8730" y="14229"/>
                </a:lnTo>
                <a:lnTo>
                  <a:pt x="10582" y="15201"/>
                </a:lnTo>
                <a:lnTo>
                  <a:pt x="12770" y="15849"/>
                </a:lnTo>
                <a:lnTo>
                  <a:pt x="17741" y="19109"/>
                </a:lnTo>
                <a:lnTo>
                  <a:pt x="20400" y="21312"/>
                </a:lnTo>
                <a:lnTo>
                  <a:pt x="23125" y="22781"/>
                </a:lnTo>
                <a:lnTo>
                  <a:pt x="32464" y="25800"/>
                </a:lnTo>
                <a:lnTo>
                  <a:pt x="36881" y="27677"/>
                </a:lnTo>
                <a:lnTo>
                  <a:pt x="41733" y="29882"/>
                </a:lnTo>
                <a:lnTo>
                  <a:pt x="45919" y="31351"/>
                </a:lnTo>
                <a:lnTo>
                  <a:pt x="49663" y="32331"/>
                </a:lnTo>
                <a:lnTo>
                  <a:pt x="53111" y="32984"/>
                </a:lnTo>
                <a:lnTo>
                  <a:pt x="57314" y="33419"/>
                </a:lnTo>
                <a:lnTo>
                  <a:pt x="62022" y="33709"/>
                </a:lnTo>
                <a:lnTo>
                  <a:pt x="67065" y="33903"/>
                </a:lnTo>
                <a:lnTo>
                  <a:pt x="72332" y="34985"/>
                </a:lnTo>
                <a:lnTo>
                  <a:pt x="77749" y="36658"/>
                </a:lnTo>
                <a:lnTo>
                  <a:pt x="83265" y="38726"/>
                </a:lnTo>
                <a:lnTo>
                  <a:pt x="88847" y="40105"/>
                </a:lnTo>
                <a:lnTo>
                  <a:pt x="94474" y="41024"/>
                </a:lnTo>
                <a:lnTo>
                  <a:pt x="100130" y="41637"/>
                </a:lnTo>
                <a:lnTo>
                  <a:pt x="106758" y="42046"/>
                </a:lnTo>
                <a:lnTo>
                  <a:pt x="121744" y="42499"/>
                </a:lnTo>
                <a:lnTo>
                  <a:pt x="137143" y="42755"/>
                </a:lnTo>
                <a:lnTo>
                  <a:pt x="141911" y="43743"/>
                </a:lnTo>
                <a:lnTo>
                  <a:pt x="146995" y="45355"/>
                </a:lnTo>
                <a:lnTo>
                  <a:pt x="152289" y="47382"/>
                </a:lnTo>
                <a:lnTo>
                  <a:pt x="157724" y="48733"/>
                </a:lnTo>
                <a:lnTo>
                  <a:pt x="163252" y="49634"/>
                </a:lnTo>
                <a:lnTo>
                  <a:pt x="168841" y="50234"/>
                </a:lnTo>
                <a:lnTo>
                  <a:pt x="173520" y="50634"/>
                </a:lnTo>
                <a:lnTo>
                  <a:pt x="177593" y="50901"/>
                </a:lnTo>
                <a:lnTo>
                  <a:pt x="184658" y="51198"/>
                </a:lnTo>
                <a:lnTo>
                  <a:pt x="193990" y="51365"/>
                </a:lnTo>
                <a:lnTo>
                  <a:pt x="199882" y="51404"/>
                </a:lnTo>
                <a:lnTo>
                  <a:pt x="202787" y="52367"/>
                </a:lnTo>
                <a:lnTo>
                  <a:pt x="208555" y="55977"/>
                </a:lnTo>
                <a:lnTo>
                  <a:pt x="212606" y="58813"/>
                </a:lnTo>
                <a:lnTo>
                  <a:pt x="216094" y="59477"/>
                </a:lnTo>
                <a:lnTo>
                  <a:pt x="222487" y="59977"/>
                </a:lnTo>
                <a:lnTo>
                  <a:pt x="222806" y="65893"/>
                </a:lnTo>
                <a:lnTo>
                  <a:pt x="222850" y="67386"/>
                </a:lnTo>
                <a:lnTo>
                  <a:pt x="218324" y="72777"/>
                </a:lnTo>
                <a:lnTo>
                  <a:pt x="213556" y="77748"/>
                </a:lnTo>
                <a:lnTo>
                  <a:pt x="202733" y="88700"/>
                </a:lnTo>
                <a:lnTo>
                  <a:pt x="198972" y="91518"/>
                </a:lnTo>
                <a:lnTo>
                  <a:pt x="194560" y="94350"/>
                </a:lnTo>
                <a:lnTo>
                  <a:pt x="189715" y="97190"/>
                </a:lnTo>
                <a:lnTo>
                  <a:pt x="184578" y="100036"/>
                </a:lnTo>
                <a:lnTo>
                  <a:pt x="173792" y="105738"/>
                </a:lnTo>
                <a:lnTo>
                  <a:pt x="157010" y="114303"/>
                </a:lnTo>
                <a:lnTo>
                  <a:pt x="152297" y="117160"/>
                </a:lnTo>
                <a:lnTo>
                  <a:pt x="148205" y="120016"/>
                </a:lnTo>
                <a:lnTo>
                  <a:pt x="144524" y="122873"/>
                </a:lnTo>
                <a:lnTo>
                  <a:pt x="140164" y="125731"/>
                </a:lnTo>
                <a:lnTo>
                  <a:pt x="135352" y="128588"/>
                </a:lnTo>
                <a:lnTo>
                  <a:pt x="130239" y="131445"/>
                </a:lnTo>
                <a:lnTo>
                  <a:pt x="124926" y="135255"/>
                </a:lnTo>
                <a:lnTo>
                  <a:pt x="119479" y="139700"/>
                </a:lnTo>
                <a:lnTo>
                  <a:pt x="109299" y="148766"/>
                </a:lnTo>
                <a:lnTo>
                  <a:pt x="101599" y="155971"/>
                </a:lnTo>
                <a:lnTo>
                  <a:pt x="91910" y="165382"/>
                </a:lnTo>
                <a:lnTo>
                  <a:pt x="87943" y="168357"/>
                </a:lnTo>
                <a:lnTo>
                  <a:pt x="83394" y="171293"/>
                </a:lnTo>
                <a:lnTo>
                  <a:pt x="78456" y="174203"/>
                </a:lnTo>
                <a:lnTo>
                  <a:pt x="75163" y="177095"/>
                </a:lnTo>
                <a:lnTo>
                  <a:pt x="72969" y="179976"/>
                </a:lnTo>
                <a:lnTo>
                  <a:pt x="71506" y="182849"/>
                </a:lnTo>
                <a:lnTo>
                  <a:pt x="69578" y="184765"/>
                </a:lnTo>
                <a:lnTo>
                  <a:pt x="67341" y="186041"/>
                </a:lnTo>
                <a:lnTo>
                  <a:pt x="64896" y="186892"/>
                </a:lnTo>
                <a:lnTo>
                  <a:pt x="63266" y="188412"/>
                </a:lnTo>
                <a:lnTo>
                  <a:pt x="62181" y="190378"/>
                </a:lnTo>
                <a:lnTo>
                  <a:pt x="61455" y="192641"/>
                </a:lnTo>
                <a:lnTo>
                  <a:pt x="60021" y="194150"/>
                </a:lnTo>
                <a:lnTo>
                  <a:pt x="58111" y="195156"/>
                </a:lnTo>
                <a:lnTo>
                  <a:pt x="51445" y="197164"/>
                </a:lnTo>
                <a:lnTo>
                  <a:pt x="55988" y="192616"/>
                </a:lnTo>
                <a:lnTo>
                  <a:pt x="56375" y="191275"/>
                </a:lnTo>
                <a:lnTo>
                  <a:pt x="55681" y="190382"/>
                </a:lnTo>
                <a:lnTo>
                  <a:pt x="54265" y="189786"/>
                </a:lnTo>
                <a:lnTo>
                  <a:pt x="54275" y="189389"/>
                </a:lnTo>
                <a:lnTo>
                  <a:pt x="55233" y="189125"/>
                </a:lnTo>
                <a:lnTo>
                  <a:pt x="60007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96"/>
          <p:cNvSpPr/>
          <p:nvPr/>
        </p:nvSpPr>
        <p:spPr>
          <a:xfrm>
            <a:off x="8412514" y="2871787"/>
            <a:ext cx="248449" cy="197051"/>
          </a:xfrm>
          <a:custGeom>
            <a:avLst/>
            <a:gdLst/>
            <a:ahLst/>
            <a:cxnLst/>
            <a:rect l="0" t="0" r="0" b="0"/>
            <a:pathLst>
              <a:path w="248449" h="197051">
                <a:moveTo>
                  <a:pt x="102836" y="0"/>
                </a:moveTo>
                <a:lnTo>
                  <a:pt x="98285" y="0"/>
                </a:lnTo>
                <a:lnTo>
                  <a:pt x="95992" y="953"/>
                </a:lnTo>
                <a:lnTo>
                  <a:pt x="90904" y="4551"/>
                </a:lnTo>
                <a:lnTo>
                  <a:pt x="85468" y="9325"/>
                </a:lnTo>
                <a:lnTo>
                  <a:pt x="79876" y="14622"/>
                </a:lnTo>
                <a:lnTo>
                  <a:pt x="65675" y="28619"/>
                </a:lnTo>
                <a:lnTo>
                  <a:pt x="62822" y="32414"/>
                </a:lnTo>
                <a:lnTo>
                  <a:pt x="59968" y="36850"/>
                </a:lnTo>
                <a:lnTo>
                  <a:pt x="57112" y="41711"/>
                </a:lnTo>
                <a:lnTo>
                  <a:pt x="54256" y="45905"/>
                </a:lnTo>
                <a:lnTo>
                  <a:pt x="51400" y="49654"/>
                </a:lnTo>
                <a:lnTo>
                  <a:pt x="48542" y="53105"/>
                </a:lnTo>
                <a:lnTo>
                  <a:pt x="45685" y="56358"/>
                </a:lnTo>
                <a:lnTo>
                  <a:pt x="39970" y="62513"/>
                </a:lnTo>
                <a:lnTo>
                  <a:pt x="37112" y="66441"/>
                </a:lnTo>
                <a:lnTo>
                  <a:pt x="34255" y="70964"/>
                </a:lnTo>
                <a:lnTo>
                  <a:pt x="31398" y="75884"/>
                </a:lnTo>
                <a:lnTo>
                  <a:pt x="28541" y="80117"/>
                </a:lnTo>
                <a:lnTo>
                  <a:pt x="25683" y="83891"/>
                </a:lnTo>
                <a:lnTo>
                  <a:pt x="22825" y="87360"/>
                </a:lnTo>
                <a:lnTo>
                  <a:pt x="20920" y="91578"/>
                </a:lnTo>
                <a:lnTo>
                  <a:pt x="19651" y="96294"/>
                </a:lnTo>
                <a:lnTo>
                  <a:pt x="18803" y="101344"/>
                </a:lnTo>
                <a:lnTo>
                  <a:pt x="17287" y="105663"/>
                </a:lnTo>
                <a:lnTo>
                  <a:pt x="15323" y="109494"/>
                </a:lnTo>
                <a:lnTo>
                  <a:pt x="13062" y="113001"/>
                </a:lnTo>
                <a:lnTo>
                  <a:pt x="11554" y="116292"/>
                </a:lnTo>
                <a:lnTo>
                  <a:pt x="10548" y="119438"/>
                </a:lnTo>
                <a:lnTo>
                  <a:pt x="9878" y="122487"/>
                </a:lnTo>
                <a:lnTo>
                  <a:pt x="6594" y="128416"/>
                </a:lnTo>
                <a:lnTo>
                  <a:pt x="4385" y="131331"/>
                </a:lnTo>
                <a:lnTo>
                  <a:pt x="2911" y="135179"/>
                </a:lnTo>
                <a:lnTo>
                  <a:pt x="1930" y="139649"/>
                </a:lnTo>
                <a:lnTo>
                  <a:pt x="1275" y="144535"/>
                </a:lnTo>
                <a:lnTo>
                  <a:pt x="839" y="148744"/>
                </a:lnTo>
                <a:lnTo>
                  <a:pt x="547" y="152503"/>
                </a:lnTo>
                <a:lnTo>
                  <a:pt x="354" y="155961"/>
                </a:lnTo>
                <a:lnTo>
                  <a:pt x="138" y="162344"/>
                </a:lnTo>
                <a:lnTo>
                  <a:pt x="0" y="174202"/>
                </a:lnTo>
                <a:lnTo>
                  <a:pt x="941" y="177095"/>
                </a:lnTo>
                <a:lnTo>
                  <a:pt x="4527" y="182849"/>
                </a:lnTo>
                <a:lnTo>
                  <a:pt x="6817" y="184764"/>
                </a:lnTo>
                <a:lnTo>
                  <a:pt x="9295" y="186041"/>
                </a:lnTo>
                <a:lnTo>
                  <a:pt x="15542" y="188413"/>
                </a:lnTo>
                <a:lnTo>
                  <a:pt x="19875" y="190378"/>
                </a:lnTo>
                <a:lnTo>
                  <a:pt x="24669" y="192641"/>
                </a:lnTo>
                <a:lnTo>
                  <a:pt x="28818" y="194150"/>
                </a:lnTo>
                <a:lnTo>
                  <a:pt x="35965" y="195827"/>
                </a:lnTo>
                <a:lnTo>
                  <a:pt x="40159" y="196274"/>
                </a:lnTo>
                <a:lnTo>
                  <a:pt x="44858" y="196572"/>
                </a:lnTo>
                <a:lnTo>
                  <a:pt x="49897" y="196770"/>
                </a:lnTo>
                <a:lnTo>
                  <a:pt x="60575" y="196991"/>
                </a:lnTo>
                <a:lnTo>
                  <a:pt x="66090" y="197050"/>
                </a:lnTo>
                <a:lnTo>
                  <a:pt x="71670" y="196136"/>
                </a:lnTo>
                <a:lnTo>
                  <a:pt x="77297" y="194575"/>
                </a:lnTo>
                <a:lnTo>
                  <a:pt x="82952" y="192582"/>
                </a:lnTo>
                <a:lnTo>
                  <a:pt x="88628" y="191253"/>
                </a:lnTo>
                <a:lnTo>
                  <a:pt x="94317" y="190367"/>
                </a:lnTo>
                <a:lnTo>
                  <a:pt x="100013" y="189776"/>
                </a:lnTo>
                <a:lnTo>
                  <a:pt x="105717" y="188430"/>
                </a:lnTo>
                <a:lnTo>
                  <a:pt x="111424" y="186580"/>
                </a:lnTo>
                <a:lnTo>
                  <a:pt x="117133" y="184394"/>
                </a:lnTo>
                <a:lnTo>
                  <a:pt x="122844" y="181985"/>
                </a:lnTo>
                <a:lnTo>
                  <a:pt x="128558" y="179425"/>
                </a:lnTo>
                <a:lnTo>
                  <a:pt x="134271" y="176767"/>
                </a:lnTo>
                <a:lnTo>
                  <a:pt x="139985" y="174995"/>
                </a:lnTo>
                <a:lnTo>
                  <a:pt x="145699" y="173813"/>
                </a:lnTo>
                <a:lnTo>
                  <a:pt x="151415" y="173025"/>
                </a:lnTo>
                <a:lnTo>
                  <a:pt x="158082" y="171548"/>
                </a:lnTo>
                <a:lnTo>
                  <a:pt x="165384" y="169610"/>
                </a:lnTo>
                <a:lnTo>
                  <a:pt x="173109" y="167366"/>
                </a:lnTo>
                <a:lnTo>
                  <a:pt x="179213" y="164917"/>
                </a:lnTo>
                <a:lnTo>
                  <a:pt x="184234" y="162332"/>
                </a:lnTo>
                <a:lnTo>
                  <a:pt x="188533" y="159657"/>
                </a:lnTo>
                <a:lnTo>
                  <a:pt x="193305" y="155968"/>
                </a:lnTo>
                <a:lnTo>
                  <a:pt x="198391" y="151604"/>
                </a:lnTo>
                <a:lnTo>
                  <a:pt x="203687" y="146789"/>
                </a:lnTo>
                <a:lnTo>
                  <a:pt x="209122" y="142627"/>
                </a:lnTo>
                <a:lnTo>
                  <a:pt x="214650" y="138900"/>
                </a:lnTo>
                <a:lnTo>
                  <a:pt x="220242" y="135462"/>
                </a:lnTo>
                <a:lnTo>
                  <a:pt x="224922" y="132218"/>
                </a:lnTo>
                <a:lnTo>
                  <a:pt x="232661" y="126074"/>
                </a:lnTo>
                <a:lnTo>
                  <a:pt x="235106" y="123102"/>
                </a:lnTo>
                <a:lnTo>
                  <a:pt x="236736" y="120168"/>
                </a:lnTo>
                <a:lnTo>
                  <a:pt x="237822" y="117260"/>
                </a:lnTo>
                <a:lnTo>
                  <a:pt x="241570" y="111488"/>
                </a:lnTo>
                <a:lnTo>
                  <a:pt x="243902" y="108615"/>
                </a:lnTo>
                <a:lnTo>
                  <a:pt x="245458" y="105748"/>
                </a:lnTo>
                <a:lnTo>
                  <a:pt x="247186" y="100022"/>
                </a:lnTo>
                <a:lnTo>
                  <a:pt x="247646" y="96209"/>
                </a:lnTo>
                <a:lnTo>
                  <a:pt x="247954" y="91761"/>
                </a:lnTo>
                <a:lnTo>
                  <a:pt x="248295" y="82693"/>
                </a:lnTo>
                <a:lnTo>
                  <a:pt x="248448" y="75488"/>
                </a:lnTo>
                <a:lnTo>
                  <a:pt x="247535" y="72233"/>
                </a:lnTo>
                <a:lnTo>
                  <a:pt x="243981" y="66076"/>
                </a:lnTo>
                <a:lnTo>
                  <a:pt x="239227" y="60165"/>
                </a:lnTo>
                <a:lnTo>
                  <a:pt x="236626" y="57255"/>
                </a:lnTo>
                <a:lnTo>
                  <a:pt x="234892" y="54362"/>
                </a:lnTo>
                <a:lnTo>
                  <a:pt x="232965" y="48609"/>
                </a:lnTo>
                <a:lnTo>
                  <a:pt x="229569" y="42876"/>
                </a:lnTo>
                <a:lnTo>
                  <a:pt x="224884" y="37154"/>
                </a:lnTo>
                <a:lnTo>
                  <a:pt x="219627" y="31435"/>
                </a:lnTo>
                <a:lnTo>
                  <a:pt x="215939" y="28577"/>
                </a:lnTo>
                <a:lnTo>
                  <a:pt x="211575" y="25719"/>
                </a:lnTo>
                <a:lnTo>
                  <a:pt x="206762" y="22861"/>
                </a:lnTo>
                <a:lnTo>
                  <a:pt x="202600" y="20003"/>
                </a:lnTo>
                <a:lnTo>
                  <a:pt x="195436" y="14288"/>
                </a:lnTo>
                <a:lnTo>
                  <a:pt x="191239" y="12383"/>
                </a:lnTo>
                <a:lnTo>
                  <a:pt x="186536" y="11113"/>
                </a:lnTo>
                <a:lnTo>
                  <a:pt x="181496" y="10266"/>
                </a:lnTo>
                <a:lnTo>
                  <a:pt x="176230" y="8749"/>
                </a:lnTo>
                <a:lnTo>
                  <a:pt x="170816" y="6785"/>
                </a:lnTo>
                <a:lnTo>
                  <a:pt x="165301" y="4524"/>
                </a:lnTo>
                <a:lnTo>
                  <a:pt x="160672" y="3016"/>
                </a:lnTo>
                <a:lnTo>
                  <a:pt x="152989" y="1340"/>
                </a:lnTo>
                <a:lnTo>
                  <a:pt x="148653" y="894"/>
                </a:lnTo>
                <a:lnTo>
                  <a:pt x="143859" y="596"/>
                </a:lnTo>
                <a:lnTo>
                  <a:pt x="134403" y="265"/>
                </a:lnTo>
                <a:lnTo>
                  <a:pt x="123725" y="78"/>
                </a:lnTo>
                <a:lnTo>
                  <a:pt x="95462" y="3"/>
                </a:lnTo>
                <a:lnTo>
                  <a:pt x="92204" y="955"/>
                </a:lnTo>
                <a:lnTo>
                  <a:pt x="90033" y="2541"/>
                </a:lnTo>
                <a:lnTo>
                  <a:pt x="88586" y="4552"/>
                </a:lnTo>
                <a:lnTo>
                  <a:pt x="86668" y="5892"/>
                </a:lnTo>
                <a:lnTo>
                  <a:pt x="84438" y="6786"/>
                </a:lnTo>
                <a:lnTo>
                  <a:pt x="77118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97"/>
          <p:cNvSpPr/>
          <p:nvPr/>
        </p:nvSpPr>
        <p:spPr>
          <a:xfrm>
            <a:off x="7816137" y="4354861"/>
            <a:ext cx="304879" cy="188456"/>
          </a:xfrm>
          <a:custGeom>
            <a:avLst/>
            <a:gdLst/>
            <a:ahLst/>
            <a:cxnLst/>
            <a:rect l="0" t="0" r="0" b="0"/>
            <a:pathLst>
              <a:path w="304879" h="188456">
                <a:moveTo>
                  <a:pt x="219153" y="17114"/>
                </a:moveTo>
                <a:lnTo>
                  <a:pt x="211772" y="9733"/>
                </a:lnTo>
                <a:lnTo>
                  <a:pt x="208570" y="9071"/>
                </a:lnTo>
                <a:lnTo>
                  <a:pt x="200043" y="8588"/>
                </a:lnTo>
                <a:lnTo>
                  <a:pt x="197841" y="8572"/>
                </a:lnTo>
                <a:lnTo>
                  <a:pt x="195420" y="7609"/>
                </a:lnTo>
                <a:lnTo>
                  <a:pt x="187462" y="2656"/>
                </a:lnTo>
                <a:lnTo>
                  <a:pt x="181891" y="1163"/>
                </a:lnTo>
                <a:lnTo>
                  <a:pt x="173399" y="322"/>
                </a:lnTo>
                <a:lnTo>
                  <a:pt x="164851" y="73"/>
                </a:lnTo>
                <a:lnTo>
                  <a:pt x="151734" y="0"/>
                </a:lnTo>
                <a:lnTo>
                  <a:pt x="147537" y="942"/>
                </a:lnTo>
                <a:lnTo>
                  <a:pt x="140333" y="4529"/>
                </a:lnTo>
                <a:lnTo>
                  <a:pt x="131417" y="6758"/>
                </a:lnTo>
                <a:lnTo>
                  <a:pt x="126372" y="7352"/>
                </a:lnTo>
                <a:lnTo>
                  <a:pt x="121104" y="8701"/>
                </a:lnTo>
                <a:lnTo>
                  <a:pt x="115687" y="10553"/>
                </a:lnTo>
                <a:lnTo>
                  <a:pt x="110170" y="12740"/>
                </a:lnTo>
                <a:lnTo>
                  <a:pt x="101502" y="17710"/>
                </a:lnTo>
                <a:lnTo>
                  <a:pt x="93520" y="23093"/>
                </a:lnTo>
                <a:lnTo>
                  <a:pt x="88726" y="25863"/>
                </a:lnTo>
                <a:lnTo>
                  <a:pt x="79270" y="31480"/>
                </a:lnTo>
                <a:lnTo>
                  <a:pt x="71893" y="37151"/>
                </a:lnTo>
                <a:lnTo>
                  <a:pt x="62899" y="42847"/>
                </a:lnTo>
                <a:lnTo>
                  <a:pt x="53504" y="48553"/>
                </a:lnTo>
                <a:lnTo>
                  <a:pt x="46154" y="54264"/>
                </a:lnTo>
                <a:lnTo>
                  <a:pt x="39712" y="59978"/>
                </a:lnTo>
                <a:lnTo>
                  <a:pt x="36661" y="62834"/>
                </a:lnTo>
                <a:lnTo>
                  <a:pt x="33673" y="64739"/>
                </a:lnTo>
                <a:lnTo>
                  <a:pt x="27815" y="66856"/>
                </a:lnTo>
                <a:lnTo>
                  <a:pt x="24920" y="69325"/>
                </a:lnTo>
                <a:lnTo>
                  <a:pt x="22036" y="72876"/>
                </a:lnTo>
                <a:lnTo>
                  <a:pt x="19162" y="77149"/>
                </a:lnTo>
                <a:lnTo>
                  <a:pt x="16293" y="80950"/>
                </a:lnTo>
                <a:lnTo>
                  <a:pt x="13428" y="84436"/>
                </a:lnTo>
                <a:lnTo>
                  <a:pt x="10565" y="87713"/>
                </a:lnTo>
                <a:lnTo>
                  <a:pt x="8657" y="90849"/>
                </a:lnTo>
                <a:lnTo>
                  <a:pt x="7384" y="93894"/>
                </a:lnTo>
                <a:lnTo>
                  <a:pt x="6536" y="96875"/>
                </a:lnTo>
                <a:lnTo>
                  <a:pt x="5594" y="102728"/>
                </a:lnTo>
                <a:lnTo>
                  <a:pt x="5342" y="105623"/>
                </a:lnTo>
                <a:lnTo>
                  <a:pt x="4222" y="108504"/>
                </a:lnTo>
                <a:lnTo>
                  <a:pt x="437" y="114247"/>
                </a:lnTo>
                <a:lnTo>
                  <a:pt x="0" y="118064"/>
                </a:lnTo>
                <a:lnTo>
                  <a:pt x="661" y="122514"/>
                </a:lnTo>
                <a:lnTo>
                  <a:pt x="2054" y="127385"/>
                </a:lnTo>
                <a:lnTo>
                  <a:pt x="2983" y="131586"/>
                </a:lnTo>
                <a:lnTo>
                  <a:pt x="3602" y="135338"/>
                </a:lnTo>
                <a:lnTo>
                  <a:pt x="4015" y="138793"/>
                </a:lnTo>
                <a:lnTo>
                  <a:pt x="5242" y="142048"/>
                </a:lnTo>
                <a:lnTo>
                  <a:pt x="7014" y="145170"/>
                </a:lnTo>
                <a:lnTo>
                  <a:pt x="9146" y="148205"/>
                </a:lnTo>
                <a:lnTo>
                  <a:pt x="10568" y="151180"/>
                </a:lnTo>
                <a:lnTo>
                  <a:pt x="12149" y="157026"/>
                </a:lnTo>
                <a:lnTo>
                  <a:pt x="15391" y="162800"/>
                </a:lnTo>
                <a:lnTo>
                  <a:pt x="20007" y="168540"/>
                </a:lnTo>
                <a:lnTo>
                  <a:pt x="25233" y="174267"/>
                </a:lnTo>
                <a:lnTo>
                  <a:pt x="27960" y="176175"/>
                </a:lnTo>
                <a:lnTo>
                  <a:pt x="33531" y="178295"/>
                </a:lnTo>
                <a:lnTo>
                  <a:pt x="41722" y="179237"/>
                </a:lnTo>
                <a:lnTo>
                  <a:pt x="50759" y="179656"/>
                </a:lnTo>
                <a:lnTo>
                  <a:pt x="57952" y="179842"/>
                </a:lnTo>
                <a:lnTo>
                  <a:pt x="83555" y="179978"/>
                </a:lnTo>
                <a:lnTo>
                  <a:pt x="92529" y="177446"/>
                </a:lnTo>
                <a:lnTo>
                  <a:pt x="101916" y="173145"/>
                </a:lnTo>
                <a:lnTo>
                  <a:pt x="109262" y="168059"/>
                </a:lnTo>
                <a:lnTo>
                  <a:pt x="115703" y="162623"/>
                </a:lnTo>
                <a:lnTo>
                  <a:pt x="118753" y="159840"/>
                </a:lnTo>
                <a:lnTo>
                  <a:pt x="127223" y="151667"/>
                </a:lnTo>
                <a:lnTo>
                  <a:pt x="132149" y="146821"/>
                </a:lnTo>
                <a:lnTo>
                  <a:pt x="135432" y="142638"/>
                </a:lnTo>
                <a:lnTo>
                  <a:pt x="137622" y="138896"/>
                </a:lnTo>
                <a:lnTo>
                  <a:pt x="139082" y="135450"/>
                </a:lnTo>
                <a:lnTo>
                  <a:pt x="141007" y="132199"/>
                </a:lnTo>
                <a:lnTo>
                  <a:pt x="143243" y="129080"/>
                </a:lnTo>
                <a:lnTo>
                  <a:pt x="145686" y="126048"/>
                </a:lnTo>
                <a:lnTo>
                  <a:pt x="148267" y="122121"/>
                </a:lnTo>
                <a:lnTo>
                  <a:pt x="150941" y="117599"/>
                </a:lnTo>
                <a:lnTo>
                  <a:pt x="153675" y="112679"/>
                </a:lnTo>
                <a:lnTo>
                  <a:pt x="159254" y="102132"/>
                </a:lnTo>
                <a:lnTo>
                  <a:pt x="162075" y="96652"/>
                </a:lnTo>
                <a:lnTo>
                  <a:pt x="163955" y="92047"/>
                </a:lnTo>
                <a:lnTo>
                  <a:pt x="165210" y="88025"/>
                </a:lnTo>
                <a:lnTo>
                  <a:pt x="166045" y="84390"/>
                </a:lnTo>
                <a:lnTo>
                  <a:pt x="167555" y="80062"/>
                </a:lnTo>
                <a:lnTo>
                  <a:pt x="169515" y="75272"/>
                </a:lnTo>
                <a:lnTo>
                  <a:pt x="171773" y="70173"/>
                </a:lnTo>
                <a:lnTo>
                  <a:pt x="173279" y="65821"/>
                </a:lnTo>
                <a:lnTo>
                  <a:pt x="174283" y="61968"/>
                </a:lnTo>
                <a:lnTo>
                  <a:pt x="174951" y="58447"/>
                </a:lnTo>
                <a:lnTo>
                  <a:pt x="175399" y="55146"/>
                </a:lnTo>
                <a:lnTo>
                  <a:pt x="175696" y="51994"/>
                </a:lnTo>
                <a:lnTo>
                  <a:pt x="175893" y="48940"/>
                </a:lnTo>
                <a:lnTo>
                  <a:pt x="176027" y="44998"/>
                </a:lnTo>
                <a:lnTo>
                  <a:pt x="176267" y="26680"/>
                </a:lnTo>
                <a:lnTo>
                  <a:pt x="176279" y="22000"/>
                </a:lnTo>
                <a:lnTo>
                  <a:pt x="177236" y="20371"/>
                </a:lnTo>
                <a:lnTo>
                  <a:pt x="178826" y="19285"/>
                </a:lnTo>
                <a:lnTo>
                  <a:pt x="180838" y="18561"/>
                </a:lnTo>
                <a:lnTo>
                  <a:pt x="182180" y="17126"/>
                </a:lnTo>
                <a:lnTo>
                  <a:pt x="183074" y="15217"/>
                </a:lnTo>
                <a:lnTo>
                  <a:pt x="184817" y="8715"/>
                </a:lnTo>
                <a:lnTo>
                  <a:pt x="184831" y="8657"/>
                </a:lnTo>
                <a:lnTo>
                  <a:pt x="184862" y="21314"/>
                </a:lnTo>
                <a:lnTo>
                  <a:pt x="185815" y="23724"/>
                </a:lnTo>
                <a:lnTo>
                  <a:pt x="189413" y="28942"/>
                </a:lnTo>
                <a:lnTo>
                  <a:pt x="191647" y="34435"/>
                </a:lnTo>
                <a:lnTo>
                  <a:pt x="192243" y="37234"/>
                </a:lnTo>
                <a:lnTo>
                  <a:pt x="193593" y="41005"/>
                </a:lnTo>
                <a:lnTo>
                  <a:pt x="195446" y="45424"/>
                </a:lnTo>
                <a:lnTo>
                  <a:pt x="197632" y="50275"/>
                </a:lnTo>
                <a:lnTo>
                  <a:pt x="200043" y="54461"/>
                </a:lnTo>
                <a:lnTo>
                  <a:pt x="202603" y="58204"/>
                </a:lnTo>
                <a:lnTo>
                  <a:pt x="205262" y="61653"/>
                </a:lnTo>
                <a:lnTo>
                  <a:pt x="207987" y="65856"/>
                </a:lnTo>
                <a:lnTo>
                  <a:pt x="210757" y="70563"/>
                </a:lnTo>
                <a:lnTo>
                  <a:pt x="213555" y="75607"/>
                </a:lnTo>
                <a:lnTo>
                  <a:pt x="215421" y="80874"/>
                </a:lnTo>
                <a:lnTo>
                  <a:pt x="216665" y="86291"/>
                </a:lnTo>
                <a:lnTo>
                  <a:pt x="217494" y="91807"/>
                </a:lnTo>
                <a:lnTo>
                  <a:pt x="219000" y="97389"/>
                </a:lnTo>
                <a:lnTo>
                  <a:pt x="220956" y="103016"/>
                </a:lnTo>
                <a:lnTo>
                  <a:pt x="223211" y="108672"/>
                </a:lnTo>
                <a:lnTo>
                  <a:pt x="225669" y="113394"/>
                </a:lnTo>
                <a:lnTo>
                  <a:pt x="228260" y="117496"/>
                </a:lnTo>
                <a:lnTo>
                  <a:pt x="230939" y="121183"/>
                </a:lnTo>
                <a:lnTo>
                  <a:pt x="233677" y="125546"/>
                </a:lnTo>
                <a:lnTo>
                  <a:pt x="236455" y="130359"/>
                </a:lnTo>
                <a:lnTo>
                  <a:pt x="239260" y="135473"/>
                </a:lnTo>
                <a:lnTo>
                  <a:pt x="241130" y="139835"/>
                </a:lnTo>
                <a:lnTo>
                  <a:pt x="242378" y="143696"/>
                </a:lnTo>
                <a:lnTo>
                  <a:pt x="243209" y="147221"/>
                </a:lnTo>
                <a:lnTo>
                  <a:pt x="244715" y="150525"/>
                </a:lnTo>
                <a:lnTo>
                  <a:pt x="246672" y="153679"/>
                </a:lnTo>
                <a:lnTo>
                  <a:pt x="248929" y="156735"/>
                </a:lnTo>
                <a:lnTo>
                  <a:pt x="251386" y="159725"/>
                </a:lnTo>
                <a:lnTo>
                  <a:pt x="256656" y="165586"/>
                </a:lnTo>
                <a:lnTo>
                  <a:pt x="262173" y="171366"/>
                </a:lnTo>
                <a:lnTo>
                  <a:pt x="264978" y="174242"/>
                </a:lnTo>
                <a:lnTo>
                  <a:pt x="267801" y="176158"/>
                </a:lnTo>
                <a:lnTo>
                  <a:pt x="273476" y="178287"/>
                </a:lnTo>
                <a:lnTo>
                  <a:pt x="282027" y="179486"/>
                </a:lnTo>
                <a:lnTo>
                  <a:pt x="283929" y="180607"/>
                </a:lnTo>
                <a:lnTo>
                  <a:pt x="285197" y="182307"/>
                </a:lnTo>
                <a:lnTo>
                  <a:pt x="286042" y="184392"/>
                </a:lnTo>
                <a:lnTo>
                  <a:pt x="287558" y="185783"/>
                </a:lnTo>
                <a:lnTo>
                  <a:pt x="289521" y="186710"/>
                </a:lnTo>
                <a:lnTo>
                  <a:pt x="294243" y="187740"/>
                </a:lnTo>
                <a:lnTo>
                  <a:pt x="303289" y="188455"/>
                </a:lnTo>
                <a:lnTo>
                  <a:pt x="303819" y="187539"/>
                </a:lnTo>
                <a:lnTo>
                  <a:pt x="304668" y="181764"/>
                </a:lnTo>
                <a:lnTo>
                  <a:pt x="304878" y="1799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98"/>
          <p:cNvSpPr/>
          <p:nvPr/>
        </p:nvSpPr>
        <p:spPr>
          <a:xfrm>
            <a:off x="8172450" y="4286250"/>
            <a:ext cx="231458" cy="214313"/>
          </a:xfrm>
          <a:custGeom>
            <a:avLst/>
            <a:gdLst/>
            <a:ahLst/>
            <a:cxnLst/>
            <a:rect l="0" t="0" r="0" b="0"/>
            <a:pathLst>
              <a:path w="231458" h="214313">
                <a:moveTo>
                  <a:pt x="180022" y="0"/>
                </a:moveTo>
                <a:lnTo>
                  <a:pt x="171459" y="0"/>
                </a:lnTo>
                <a:lnTo>
                  <a:pt x="159519" y="11931"/>
                </a:lnTo>
                <a:lnTo>
                  <a:pt x="156829" y="13669"/>
                </a:lnTo>
                <a:lnTo>
                  <a:pt x="151299" y="15600"/>
                </a:lnTo>
                <a:lnTo>
                  <a:pt x="145666" y="18998"/>
                </a:lnTo>
                <a:lnTo>
                  <a:pt x="139034" y="23683"/>
                </a:lnTo>
                <a:lnTo>
                  <a:pt x="134600" y="26266"/>
                </a:lnTo>
                <a:lnTo>
                  <a:pt x="129738" y="28941"/>
                </a:lnTo>
                <a:lnTo>
                  <a:pt x="124592" y="32629"/>
                </a:lnTo>
                <a:lnTo>
                  <a:pt x="119256" y="36992"/>
                </a:lnTo>
                <a:lnTo>
                  <a:pt x="109201" y="45968"/>
                </a:lnTo>
                <a:lnTo>
                  <a:pt x="101555" y="53133"/>
                </a:lnTo>
                <a:lnTo>
                  <a:pt x="97232" y="56377"/>
                </a:lnTo>
                <a:lnTo>
                  <a:pt x="92443" y="59492"/>
                </a:lnTo>
                <a:lnTo>
                  <a:pt x="87347" y="62521"/>
                </a:lnTo>
                <a:lnTo>
                  <a:pt x="82995" y="65493"/>
                </a:lnTo>
                <a:lnTo>
                  <a:pt x="79143" y="68427"/>
                </a:lnTo>
                <a:lnTo>
                  <a:pt x="75622" y="71335"/>
                </a:lnTo>
                <a:lnTo>
                  <a:pt x="71370" y="74227"/>
                </a:lnTo>
                <a:lnTo>
                  <a:pt x="66629" y="77107"/>
                </a:lnTo>
                <a:lnTo>
                  <a:pt x="61564" y="79980"/>
                </a:lnTo>
                <a:lnTo>
                  <a:pt x="57235" y="81895"/>
                </a:lnTo>
                <a:lnTo>
                  <a:pt x="53396" y="83171"/>
                </a:lnTo>
                <a:lnTo>
                  <a:pt x="49885" y="84022"/>
                </a:lnTo>
                <a:lnTo>
                  <a:pt x="43444" y="87508"/>
                </a:lnTo>
                <a:lnTo>
                  <a:pt x="37406" y="92232"/>
                </a:lnTo>
                <a:lnTo>
                  <a:pt x="31546" y="97507"/>
                </a:lnTo>
                <a:lnTo>
                  <a:pt x="28651" y="99294"/>
                </a:lnTo>
                <a:lnTo>
                  <a:pt x="22893" y="101281"/>
                </a:lnTo>
                <a:lnTo>
                  <a:pt x="17160" y="104704"/>
                </a:lnTo>
                <a:lnTo>
                  <a:pt x="14297" y="106950"/>
                </a:lnTo>
                <a:lnTo>
                  <a:pt x="8576" y="109446"/>
                </a:lnTo>
                <a:lnTo>
                  <a:pt x="1694" y="111048"/>
                </a:lnTo>
                <a:lnTo>
                  <a:pt x="1129" y="112132"/>
                </a:lnTo>
                <a:lnTo>
                  <a:pt x="148" y="118788"/>
                </a:lnTo>
                <a:lnTo>
                  <a:pt x="3" y="124534"/>
                </a:lnTo>
                <a:lnTo>
                  <a:pt x="0" y="128231"/>
                </a:lnTo>
                <a:lnTo>
                  <a:pt x="4550" y="133033"/>
                </a:lnTo>
                <a:lnTo>
                  <a:pt x="6843" y="134408"/>
                </a:lnTo>
                <a:lnTo>
                  <a:pt x="11931" y="135937"/>
                </a:lnTo>
                <a:lnTo>
                  <a:pt x="17367" y="136616"/>
                </a:lnTo>
                <a:lnTo>
                  <a:pt x="20151" y="136797"/>
                </a:lnTo>
                <a:lnTo>
                  <a:pt x="22959" y="137871"/>
                </a:lnTo>
                <a:lnTo>
                  <a:pt x="28619" y="141603"/>
                </a:lnTo>
                <a:lnTo>
                  <a:pt x="34309" y="143897"/>
                </a:lnTo>
                <a:lnTo>
                  <a:pt x="40966" y="145869"/>
                </a:lnTo>
                <a:lnTo>
                  <a:pt x="45408" y="147728"/>
                </a:lnTo>
                <a:lnTo>
                  <a:pt x="50274" y="149921"/>
                </a:lnTo>
                <a:lnTo>
                  <a:pt x="54471" y="151382"/>
                </a:lnTo>
                <a:lnTo>
                  <a:pt x="61674" y="153005"/>
                </a:lnTo>
                <a:lnTo>
                  <a:pt x="65881" y="153439"/>
                </a:lnTo>
                <a:lnTo>
                  <a:pt x="70591" y="153727"/>
                </a:lnTo>
                <a:lnTo>
                  <a:pt x="75636" y="153920"/>
                </a:lnTo>
                <a:lnTo>
                  <a:pt x="80904" y="155001"/>
                </a:lnTo>
                <a:lnTo>
                  <a:pt x="86321" y="156674"/>
                </a:lnTo>
                <a:lnTo>
                  <a:pt x="91837" y="158741"/>
                </a:lnTo>
                <a:lnTo>
                  <a:pt x="97420" y="160120"/>
                </a:lnTo>
                <a:lnTo>
                  <a:pt x="103047" y="161039"/>
                </a:lnTo>
                <a:lnTo>
                  <a:pt x="108702" y="161652"/>
                </a:lnTo>
                <a:lnTo>
                  <a:pt x="113426" y="162060"/>
                </a:lnTo>
                <a:lnTo>
                  <a:pt x="117527" y="162332"/>
                </a:lnTo>
                <a:lnTo>
                  <a:pt x="121214" y="162514"/>
                </a:lnTo>
                <a:lnTo>
                  <a:pt x="125576" y="163588"/>
                </a:lnTo>
                <a:lnTo>
                  <a:pt x="130390" y="165256"/>
                </a:lnTo>
                <a:lnTo>
                  <a:pt x="135504" y="167320"/>
                </a:lnTo>
                <a:lnTo>
                  <a:pt x="140818" y="168697"/>
                </a:lnTo>
                <a:lnTo>
                  <a:pt x="146267" y="169615"/>
                </a:lnTo>
                <a:lnTo>
                  <a:pt x="151803" y="170226"/>
                </a:lnTo>
                <a:lnTo>
                  <a:pt x="157399" y="171587"/>
                </a:lnTo>
                <a:lnTo>
                  <a:pt x="163035" y="173446"/>
                </a:lnTo>
                <a:lnTo>
                  <a:pt x="168698" y="175638"/>
                </a:lnTo>
                <a:lnTo>
                  <a:pt x="174377" y="177100"/>
                </a:lnTo>
                <a:lnTo>
                  <a:pt x="180069" y="178074"/>
                </a:lnTo>
                <a:lnTo>
                  <a:pt x="185768" y="178723"/>
                </a:lnTo>
                <a:lnTo>
                  <a:pt x="190520" y="180108"/>
                </a:lnTo>
                <a:lnTo>
                  <a:pt x="194641" y="181985"/>
                </a:lnTo>
                <a:lnTo>
                  <a:pt x="201759" y="185657"/>
                </a:lnTo>
                <a:lnTo>
                  <a:pt x="208098" y="187289"/>
                </a:lnTo>
                <a:lnTo>
                  <a:pt x="214090" y="190555"/>
                </a:lnTo>
                <a:lnTo>
                  <a:pt x="221147" y="195860"/>
                </a:lnTo>
                <a:lnTo>
                  <a:pt x="221726" y="197249"/>
                </a:lnTo>
                <a:lnTo>
                  <a:pt x="222370" y="201331"/>
                </a:lnTo>
                <a:lnTo>
                  <a:pt x="223494" y="202801"/>
                </a:lnTo>
                <a:lnTo>
                  <a:pt x="225196" y="203780"/>
                </a:lnTo>
                <a:lnTo>
                  <a:pt x="227283" y="204433"/>
                </a:lnTo>
                <a:lnTo>
                  <a:pt x="228675" y="205821"/>
                </a:lnTo>
                <a:lnTo>
                  <a:pt x="229602" y="207699"/>
                </a:lnTo>
                <a:lnTo>
                  <a:pt x="231455" y="214302"/>
                </a:lnTo>
                <a:lnTo>
                  <a:pt x="231455" y="214305"/>
                </a:lnTo>
                <a:lnTo>
                  <a:pt x="231456" y="214307"/>
                </a:lnTo>
                <a:lnTo>
                  <a:pt x="231456" y="214309"/>
                </a:lnTo>
                <a:lnTo>
                  <a:pt x="231457" y="214310"/>
                </a:lnTo>
                <a:lnTo>
                  <a:pt x="231457" y="2143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99"/>
          <p:cNvSpPr/>
          <p:nvPr/>
        </p:nvSpPr>
        <p:spPr>
          <a:xfrm>
            <a:off x="8558223" y="4184613"/>
            <a:ext cx="239985" cy="255939"/>
          </a:xfrm>
          <a:custGeom>
            <a:avLst/>
            <a:gdLst/>
            <a:ahLst/>
            <a:cxnLst/>
            <a:rect l="0" t="0" r="0" b="0"/>
            <a:pathLst>
              <a:path w="239985" h="255939">
                <a:moveTo>
                  <a:pt x="102859" y="33057"/>
                </a:moveTo>
                <a:lnTo>
                  <a:pt x="64403" y="33057"/>
                </a:lnTo>
                <a:lnTo>
                  <a:pt x="62934" y="34009"/>
                </a:lnTo>
                <a:lnTo>
                  <a:pt x="61956" y="35597"/>
                </a:lnTo>
                <a:lnTo>
                  <a:pt x="61302" y="37607"/>
                </a:lnTo>
                <a:lnTo>
                  <a:pt x="59915" y="38948"/>
                </a:lnTo>
                <a:lnTo>
                  <a:pt x="58037" y="39842"/>
                </a:lnTo>
                <a:lnTo>
                  <a:pt x="55833" y="40438"/>
                </a:lnTo>
                <a:lnTo>
                  <a:pt x="50843" y="43640"/>
                </a:lnTo>
                <a:lnTo>
                  <a:pt x="45451" y="48238"/>
                </a:lnTo>
                <a:lnTo>
                  <a:pt x="39880" y="53456"/>
                </a:lnTo>
                <a:lnTo>
                  <a:pt x="31388" y="61749"/>
                </a:lnTo>
                <a:lnTo>
                  <a:pt x="29493" y="64568"/>
                </a:lnTo>
                <a:lnTo>
                  <a:pt x="27389" y="70239"/>
                </a:lnTo>
                <a:lnTo>
                  <a:pt x="23915" y="75935"/>
                </a:lnTo>
                <a:lnTo>
                  <a:pt x="21654" y="78787"/>
                </a:lnTo>
                <a:lnTo>
                  <a:pt x="20147" y="81641"/>
                </a:lnTo>
                <a:lnTo>
                  <a:pt x="18473" y="87352"/>
                </a:lnTo>
                <a:lnTo>
                  <a:pt x="15190" y="93066"/>
                </a:lnTo>
                <a:lnTo>
                  <a:pt x="12980" y="95923"/>
                </a:lnTo>
                <a:lnTo>
                  <a:pt x="11508" y="99732"/>
                </a:lnTo>
                <a:lnTo>
                  <a:pt x="10526" y="104177"/>
                </a:lnTo>
                <a:lnTo>
                  <a:pt x="9871" y="109045"/>
                </a:lnTo>
                <a:lnTo>
                  <a:pt x="6603" y="116994"/>
                </a:lnTo>
                <a:lnTo>
                  <a:pt x="4399" y="120447"/>
                </a:lnTo>
                <a:lnTo>
                  <a:pt x="2928" y="124655"/>
                </a:lnTo>
                <a:lnTo>
                  <a:pt x="1949" y="129365"/>
                </a:lnTo>
                <a:lnTo>
                  <a:pt x="1296" y="134409"/>
                </a:lnTo>
                <a:lnTo>
                  <a:pt x="859" y="138725"/>
                </a:lnTo>
                <a:lnTo>
                  <a:pt x="377" y="146061"/>
                </a:lnTo>
                <a:lnTo>
                  <a:pt x="160" y="155036"/>
                </a:lnTo>
                <a:lnTo>
                  <a:pt x="0" y="185811"/>
                </a:lnTo>
                <a:lnTo>
                  <a:pt x="949" y="190138"/>
                </a:lnTo>
                <a:lnTo>
                  <a:pt x="5882" y="200779"/>
                </a:lnTo>
                <a:lnTo>
                  <a:pt x="7371" y="206977"/>
                </a:lnTo>
                <a:lnTo>
                  <a:pt x="10573" y="212907"/>
                </a:lnTo>
                <a:lnTo>
                  <a:pt x="15171" y="218718"/>
                </a:lnTo>
                <a:lnTo>
                  <a:pt x="20389" y="224475"/>
                </a:lnTo>
                <a:lnTo>
                  <a:pt x="25884" y="230209"/>
                </a:lnTo>
                <a:lnTo>
                  <a:pt x="41169" y="245675"/>
                </a:lnTo>
                <a:lnTo>
                  <a:pt x="47184" y="249157"/>
                </a:lnTo>
                <a:lnTo>
                  <a:pt x="51454" y="251418"/>
                </a:lnTo>
                <a:lnTo>
                  <a:pt x="58740" y="253931"/>
                </a:lnTo>
                <a:lnTo>
                  <a:pt x="66106" y="255048"/>
                </a:lnTo>
                <a:lnTo>
                  <a:pt x="70737" y="255346"/>
                </a:lnTo>
                <a:lnTo>
                  <a:pt x="80010" y="255677"/>
                </a:lnTo>
                <a:lnTo>
                  <a:pt x="90585" y="255863"/>
                </a:lnTo>
                <a:lnTo>
                  <a:pt x="118807" y="255938"/>
                </a:lnTo>
                <a:lnTo>
                  <a:pt x="123016" y="254987"/>
                </a:lnTo>
                <a:lnTo>
                  <a:pt x="130233" y="251390"/>
                </a:lnTo>
                <a:lnTo>
                  <a:pt x="136616" y="246616"/>
                </a:lnTo>
                <a:lnTo>
                  <a:pt x="139651" y="244010"/>
                </a:lnTo>
                <a:lnTo>
                  <a:pt x="143579" y="242272"/>
                </a:lnTo>
                <a:lnTo>
                  <a:pt x="148103" y="241113"/>
                </a:lnTo>
                <a:lnTo>
                  <a:pt x="153025" y="240341"/>
                </a:lnTo>
                <a:lnTo>
                  <a:pt x="157258" y="238874"/>
                </a:lnTo>
                <a:lnTo>
                  <a:pt x="164501" y="234704"/>
                </a:lnTo>
                <a:lnTo>
                  <a:pt x="170896" y="227135"/>
                </a:lnTo>
                <a:lnTo>
                  <a:pt x="173935" y="222450"/>
                </a:lnTo>
                <a:lnTo>
                  <a:pt x="179850" y="214704"/>
                </a:lnTo>
                <a:lnTo>
                  <a:pt x="186607" y="207134"/>
                </a:lnTo>
                <a:lnTo>
                  <a:pt x="195961" y="197419"/>
                </a:lnTo>
                <a:lnTo>
                  <a:pt x="199217" y="193114"/>
                </a:lnTo>
                <a:lnTo>
                  <a:pt x="204752" y="182504"/>
                </a:lnTo>
                <a:lnTo>
                  <a:pt x="209423" y="176313"/>
                </a:lnTo>
                <a:lnTo>
                  <a:pt x="212002" y="172376"/>
                </a:lnTo>
                <a:lnTo>
                  <a:pt x="214673" y="167846"/>
                </a:lnTo>
                <a:lnTo>
                  <a:pt x="217407" y="162921"/>
                </a:lnTo>
                <a:lnTo>
                  <a:pt x="222984" y="152369"/>
                </a:lnTo>
                <a:lnTo>
                  <a:pt x="225805" y="146888"/>
                </a:lnTo>
                <a:lnTo>
                  <a:pt x="227686" y="142282"/>
                </a:lnTo>
                <a:lnTo>
                  <a:pt x="229774" y="134624"/>
                </a:lnTo>
                <a:lnTo>
                  <a:pt x="231284" y="130296"/>
                </a:lnTo>
                <a:lnTo>
                  <a:pt x="233243" y="125505"/>
                </a:lnTo>
                <a:lnTo>
                  <a:pt x="235503" y="120406"/>
                </a:lnTo>
                <a:lnTo>
                  <a:pt x="237007" y="116055"/>
                </a:lnTo>
                <a:lnTo>
                  <a:pt x="238681" y="108680"/>
                </a:lnTo>
                <a:lnTo>
                  <a:pt x="239425" y="102227"/>
                </a:lnTo>
                <a:lnTo>
                  <a:pt x="239755" y="95231"/>
                </a:lnTo>
                <a:lnTo>
                  <a:pt x="239967" y="77759"/>
                </a:lnTo>
                <a:lnTo>
                  <a:pt x="239984" y="74288"/>
                </a:lnTo>
                <a:lnTo>
                  <a:pt x="239043" y="71022"/>
                </a:lnTo>
                <a:lnTo>
                  <a:pt x="235458" y="64852"/>
                </a:lnTo>
                <a:lnTo>
                  <a:pt x="233230" y="58936"/>
                </a:lnTo>
                <a:lnTo>
                  <a:pt x="231287" y="52178"/>
                </a:lnTo>
                <a:lnTo>
                  <a:pt x="229435" y="47710"/>
                </a:lnTo>
                <a:lnTo>
                  <a:pt x="227248" y="42825"/>
                </a:lnTo>
                <a:lnTo>
                  <a:pt x="222278" y="34858"/>
                </a:lnTo>
                <a:lnTo>
                  <a:pt x="219620" y="31400"/>
                </a:lnTo>
                <a:lnTo>
                  <a:pt x="216894" y="29095"/>
                </a:lnTo>
                <a:lnTo>
                  <a:pt x="214125" y="27558"/>
                </a:lnTo>
                <a:lnTo>
                  <a:pt x="211326" y="26533"/>
                </a:lnTo>
                <a:lnTo>
                  <a:pt x="205676" y="22855"/>
                </a:lnTo>
                <a:lnTo>
                  <a:pt x="199992" y="18045"/>
                </a:lnTo>
                <a:lnTo>
                  <a:pt x="194288" y="12732"/>
                </a:lnTo>
                <a:lnTo>
                  <a:pt x="191435" y="10935"/>
                </a:lnTo>
                <a:lnTo>
                  <a:pt x="185723" y="8937"/>
                </a:lnTo>
                <a:lnTo>
                  <a:pt x="180011" y="8049"/>
                </a:lnTo>
                <a:lnTo>
                  <a:pt x="177153" y="7813"/>
                </a:lnTo>
                <a:lnTo>
                  <a:pt x="174296" y="6702"/>
                </a:lnTo>
                <a:lnTo>
                  <a:pt x="168581" y="2929"/>
                </a:lnTo>
                <a:lnTo>
                  <a:pt x="162867" y="616"/>
                </a:lnTo>
                <a:lnTo>
                  <a:pt x="160009" y="0"/>
                </a:lnTo>
                <a:lnTo>
                  <a:pt x="156200" y="541"/>
                </a:lnTo>
                <a:lnTo>
                  <a:pt x="151754" y="1855"/>
                </a:lnTo>
                <a:lnTo>
                  <a:pt x="146885" y="3683"/>
                </a:lnTo>
                <a:lnTo>
                  <a:pt x="142688" y="4902"/>
                </a:lnTo>
                <a:lnTo>
                  <a:pt x="135483" y="6256"/>
                </a:lnTo>
                <a:lnTo>
                  <a:pt x="131276" y="7569"/>
                </a:lnTo>
                <a:lnTo>
                  <a:pt x="126567" y="9398"/>
                </a:lnTo>
                <a:lnTo>
                  <a:pt x="121521" y="11569"/>
                </a:lnTo>
                <a:lnTo>
                  <a:pt x="117206" y="13017"/>
                </a:lnTo>
                <a:lnTo>
                  <a:pt x="113376" y="13982"/>
                </a:lnTo>
                <a:lnTo>
                  <a:pt x="102859" y="159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Big Ruckus AOE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510</Words>
  <Application>Microsoft Office PowerPoint</Application>
  <PresentationFormat>On-screen Show (4:3)</PresentationFormat>
  <Paragraphs>104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Homework Review</vt:lpstr>
      <vt:lpstr>P. 251-256 12-16, 40-44</vt:lpstr>
      <vt:lpstr>P. 251-256 45-48, 70-90 even</vt:lpstr>
      <vt:lpstr>Slide 4</vt:lpstr>
      <vt:lpstr>Slide 5</vt:lpstr>
      <vt:lpstr>4.2: polynomial functions and models</vt:lpstr>
      <vt:lpstr>Objectives</vt:lpstr>
      <vt:lpstr>Understand the graphs of polynomial functions.</vt:lpstr>
      <vt:lpstr>n is even, n ≥ 2</vt:lpstr>
      <vt:lpstr>n is odd and n ≥1</vt:lpstr>
      <vt:lpstr>What is the degree and what is the sign of a?</vt:lpstr>
      <vt:lpstr>Evaluate and graph piecewise defined functions.</vt:lpstr>
      <vt:lpstr>Evaluate and graph piecewise defined functions.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4.2: polynomial functions and models</dc:title>
  <dc:creator>nuhs</dc:creator>
  <cp:lastModifiedBy>Ameena</cp:lastModifiedBy>
  <cp:revision>21</cp:revision>
  <dcterms:created xsi:type="dcterms:W3CDTF">2008-02-12T18:10:00Z</dcterms:created>
  <dcterms:modified xsi:type="dcterms:W3CDTF">2009-11-06T21:12:30Z</dcterms:modified>
</cp:coreProperties>
</file>